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7998"/>
    <a:srgbClr val="CB3564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2726C-0C96-4F04-95F8-A917F40ACB8D}" v="67" dt="2023-02-03T10:05:26.0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Bowles (Social Policy, Sociology and Criminology)" userId="897e33cc-e1cc-4eed-996d-dc032f852a7f" providerId="ADAL" clId="{02A3505B-6553-46D7-BA4A-D99EAE3B7C8D}"/>
    <pc:docChg chg="undo custSel addSld delSld modSld sldOrd">
      <pc:chgData name="James Bowles (Social Policy, Sociology and Criminology)" userId="897e33cc-e1cc-4eed-996d-dc032f852a7f" providerId="ADAL" clId="{02A3505B-6553-46D7-BA4A-D99EAE3B7C8D}" dt="2022-09-21T15:41:47.717" v="3153" actId="20577"/>
      <pc:docMkLst>
        <pc:docMk/>
      </pc:docMkLst>
      <pc:sldChg chg="addSp delSp modSp del mod">
        <pc:chgData name="James Bowles (Social Policy, Sociology and Criminology)" userId="897e33cc-e1cc-4eed-996d-dc032f852a7f" providerId="ADAL" clId="{02A3505B-6553-46D7-BA4A-D99EAE3B7C8D}" dt="2022-09-09T14:34:11.414" v="1714" actId="47"/>
        <pc:sldMkLst>
          <pc:docMk/>
          <pc:sldMk cId="2142780514" sldId="256"/>
        </pc:sldMkLst>
        <pc:graphicFrameChg chg="add del">
          <ac:chgData name="James Bowles (Social Policy, Sociology and Criminology)" userId="897e33cc-e1cc-4eed-996d-dc032f852a7f" providerId="ADAL" clId="{02A3505B-6553-46D7-BA4A-D99EAE3B7C8D}" dt="2022-09-08T10:04:32.386" v="4" actId="478"/>
          <ac:graphicFrameMkLst>
            <pc:docMk/>
            <pc:sldMk cId="2142780514" sldId="256"/>
            <ac:graphicFrameMk id="2" creationId="{74D40937-D83D-0E42-6497-AEA837255AD3}"/>
          </ac:graphicFrameMkLst>
        </pc:graphicFrameChg>
        <pc:graphicFrameChg chg="mod modGraphic">
          <ac:chgData name="James Bowles (Social Policy, Sociology and Criminology)" userId="897e33cc-e1cc-4eed-996d-dc032f852a7f" providerId="ADAL" clId="{02A3505B-6553-46D7-BA4A-D99EAE3B7C8D}" dt="2022-09-08T11:22:39.090" v="809" actId="1076"/>
          <ac:graphicFrameMkLst>
            <pc:docMk/>
            <pc:sldMk cId="2142780514" sldId="256"/>
            <ac:graphicFrameMk id="5" creationId="{4CAC38EB-DF53-7989-0A3A-66834706E32F}"/>
          </ac:graphicFrameMkLst>
        </pc:graphicFrameChg>
      </pc:sldChg>
      <pc:sldChg chg="addSp delSp modSp new mod ord">
        <pc:chgData name="James Bowles (Social Policy, Sociology and Criminology)" userId="897e33cc-e1cc-4eed-996d-dc032f852a7f" providerId="ADAL" clId="{02A3505B-6553-46D7-BA4A-D99EAE3B7C8D}" dt="2022-09-21T15:41:47.717" v="3153" actId="20577"/>
        <pc:sldMkLst>
          <pc:docMk/>
          <pc:sldMk cId="3804683591" sldId="257"/>
        </pc:sldMkLst>
        <pc:spChg chg="del">
          <ac:chgData name="James Bowles (Social Policy, Sociology and Criminology)" userId="897e33cc-e1cc-4eed-996d-dc032f852a7f" providerId="ADAL" clId="{02A3505B-6553-46D7-BA4A-D99EAE3B7C8D}" dt="2022-09-08T10:18:10.016" v="15" actId="478"/>
          <ac:spMkLst>
            <pc:docMk/>
            <pc:sldMk cId="3804683591" sldId="257"/>
            <ac:spMk id="2" creationId="{CB208584-2259-F015-C04B-3644E230FA18}"/>
          </ac:spMkLst>
        </pc:spChg>
        <pc:spChg chg="del">
          <ac:chgData name="James Bowles (Social Policy, Sociology and Criminology)" userId="897e33cc-e1cc-4eed-996d-dc032f852a7f" providerId="ADAL" clId="{02A3505B-6553-46D7-BA4A-D99EAE3B7C8D}" dt="2022-09-08T10:18:07.286" v="14" actId="478"/>
          <ac:spMkLst>
            <pc:docMk/>
            <pc:sldMk cId="3804683591" sldId="257"/>
            <ac:spMk id="3" creationId="{CE7FF043-5240-44B0-69E7-439F2E746572}"/>
          </ac:spMkLst>
        </pc:spChg>
        <pc:spChg chg="add mod">
          <ac:chgData name="James Bowles (Social Policy, Sociology and Criminology)" userId="897e33cc-e1cc-4eed-996d-dc032f852a7f" providerId="ADAL" clId="{02A3505B-6553-46D7-BA4A-D99EAE3B7C8D}" dt="2022-09-08T10:28:50.931" v="240" actId="207"/>
          <ac:spMkLst>
            <pc:docMk/>
            <pc:sldMk cId="3804683591" sldId="257"/>
            <ac:spMk id="8" creationId="{5E120478-9219-D6BD-5F3E-9E570C500577}"/>
          </ac:spMkLst>
        </pc:spChg>
        <pc:spChg chg="add mod">
          <ac:chgData name="James Bowles (Social Policy, Sociology and Criminology)" userId="897e33cc-e1cc-4eed-996d-dc032f852a7f" providerId="ADAL" clId="{02A3505B-6553-46D7-BA4A-D99EAE3B7C8D}" dt="2022-09-08T11:58:42.146" v="1152" actId="1035"/>
          <ac:spMkLst>
            <pc:docMk/>
            <pc:sldMk cId="3804683591" sldId="257"/>
            <ac:spMk id="9" creationId="{C4AA8B42-A51B-25C9-BEA8-AC4ED17883A1}"/>
          </ac:spMkLst>
        </pc:spChg>
        <pc:spChg chg="add mod">
          <ac:chgData name="James Bowles (Social Policy, Sociology and Criminology)" userId="897e33cc-e1cc-4eed-996d-dc032f852a7f" providerId="ADAL" clId="{02A3505B-6553-46D7-BA4A-D99EAE3B7C8D}" dt="2022-09-08T11:23:09.966" v="815" actId="1076"/>
          <ac:spMkLst>
            <pc:docMk/>
            <pc:sldMk cId="3804683591" sldId="257"/>
            <ac:spMk id="12" creationId="{EBF44485-4482-C35C-A5A7-87B0078C18C3}"/>
          </ac:spMkLst>
        </pc:spChg>
        <pc:spChg chg="add mod">
          <ac:chgData name="James Bowles (Social Policy, Sociology and Criminology)" userId="897e33cc-e1cc-4eed-996d-dc032f852a7f" providerId="ADAL" clId="{02A3505B-6553-46D7-BA4A-D99EAE3B7C8D}" dt="2022-09-08T11:50:13.496" v="1023" actId="1036"/>
          <ac:spMkLst>
            <pc:docMk/>
            <pc:sldMk cId="3804683591" sldId="257"/>
            <ac:spMk id="16" creationId="{C5C9F3A5-E335-110F-958E-E8ABEF0DD226}"/>
          </ac:spMkLst>
        </pc:spChg>
        <pc:spChg chg="add mod">
          <ac:chgData name="James Bowles (Social Policy, Sociology and Criminology)" userId="897e33cc-e1cc-4eed-996d-dc032f852a7f" providerId="ADAL" clId="{02A3505B-6553-46D7-BA4A-D99EAE3B7C8D}" dt="2022-09-08T13:11:52.713" v="1712" actId="1076"/>
          <ac:spMkLst>
            <pc:docMk/>
            <pc:sldMk cId="3804683591" sldId="257"/>
            <ac:spMk id="18" creationId="{B40D0DB6-AFFA-31E7-101D-89E85F2B1739}"/>
          </ac:spMkLst>
        </pc:spChg>
        <pc:spChg chg="add mod">
          <ac:chgData name="James Bowles (Social Policy, Sociology and Criminology)" userId="897e33cc-e1cc-4eed-996d-dc032f852a7f" providerId="ADAL" clId="{02A3505B-6553-46D7-BA4A-D99EAE3B7C8D}" dt="2022-09-08T13:12:03.617" v="1713" actId="1076"/>
          <ac:spMkLst>
            <pc:docMk/>
            <pc:sldMk cId="3804683591" sldId="257"/>
            <ac:spMk id="20" creationId="{D79F7684-06FD-E7BC-34E0-5A679F915B3E}"/>
          </ac:spMkLst>
        </pc:spChg>
        <pc:graphicFrameChg chg="add mod modGraphic">
          <ac:chgData name="James Bowles (Social Policy, Sociology and Criminology)" userId="897e33cc-e1cc-4eed-996d-dc032f852a7f" providerId="ADAL" clId="{02A3505B-6553-46D7-BA4A-D99EAE3B7C8D}" dt="2022-09-09T15:39:49.306" v="3031" actId="12"/>
          <ac:graphicFrameMkLst>
            <pc:docMk/>
            <pc:sldMk cId="3804683591" sldId="257"/>
            <ac:graphicFrameMk id="10" creationId="{5DD543E0-CB17-013C-8970-968B062BBD7C}"/>
          </ac:graphicFrameMkLst>
        </pc:graphicFrameChg>
        <pc:graphicFrameChg chg="add mod modGraphic">
          <ac:chgData name="James Bowles (Social Policy, Sociology and Criminology)" userId="897e33cc-e1cc-4eed-996d-dc032f852a7f" providerId="ADAL" clId="{02A3505B-6553-46D7-BA4A-D99EAE3B7C8D}" dt="2022-09-21T15:41:47.717" v="3153" actId="20577"/>
          <ac:graphicFrameMkLst>
            <pc:docMk/>
            <pc:sldMk cId="3804683591" sldId="257"/>
            <ac:graphicFrameMk id="14" creationId="{31F37593-4561-B8B0-5AA3-F84FC38FDD91}"/>
          </ac:graphicFrameMkLst>
        </pc:graphicFrameChg>
        <pc:picChg chg="add mod">
          <ac:chgData name="James Bowles (Social Policy, Sociology and Criminology)" userId="897e33cc-e1cc-4eed-996d-dc032f852a7f" providerId="ADAL" clId="{02A3505B-6553-46D7-BA4A-D99EAE3B7C8D}" dt="2022-09-08T10:27:50.728" v="176" actId="1036"/>
          <ac:picMkLst>
            <pc:docMk/>
            <pc:sldMk cId="3804683591" sldId="257"/>
            <ac:picMk id="5" creationId="{EB96C7F7-1B32-8638-F97E-AE0A86102D06}"/>
          </ac:picMkLst>
        </pc:picChg>
        <pc:picChg chg="add mod modCrop">
          <ac:chgData name="James Bowles (Social Policy, Sociology and Criminology)" userId="897e33cc-e1cc-4eed-996d-dc032f852a7f" providerId="ADAL" clId="{02A3505B-6553-46D7-BA4A-D99EAE3B7C8D}" dt="2022-09-09T15:40:03.007" v="3037" actId="1035"/>
          <ac:picMkLst>
            <pc:docMk/>
            <pc:sldMk cId="3804683591" sldId="257"/>
            <ac:picMk id="7" creationId="{6FAE8AB8-AE66-7A66-E4CB-4C66F138BD25}"/>
          </ac:picMkLst>
        </pc:picChg>
      </pc:sldChg>
    </pc:docChg>
  </pc:docChgLst>
  <pc:docChgLst>
    <pc:chgData name="James Bowles (Social Policy)" userId="897e33cc-e1cc-4eed-996d-dc032f852a7f" providerId="ADAL" clId="{7BE2726C-0C96-4F04-95F8-A917F40ACB8D}"/>
    <pc:docChg chg="undo custSel addSld modSld">
      <pc:chgData name="James Bowles (Social Policy)" userId="897e33cc-e1cc-4eed-996d-dc032f852a7f" providerId="ADAL" clId="{7BE2726C-0C96-4F04-95F8-A917F40ACB8D}" dt="2023-02-03T10:44:42.510" v="1337" actId="20577"/>
      <pc:docMkLst>
        <pc:docMk/>
      </pc:docMkLst>
      <pc:sldChg chg="addSp delSp modSp mod">
        <pc:chgData name="James Bowles (Social Policy)" userId="897e33cc-e1cc-4eed-996d-dc032f852a7f" providerId="ADAL" clId="{7BE2726C-0C96-4F04-95F8-A917F40ACB8D}" dt="2023-02-03T10:44:42.510" v="1337" actId="20577"/>
        <pc:sldMkLst>
          <pc:docMk/>
          <pc:sldMk cId="3804683591" sldId="257"/>
        </pc:sldMkLst>
        <pc:spChg chg="add mod">
          <ac:chgData name="James Bowles (Social Policy)" userId="897e33cc-e1cc-4eed-996d-dc032f852a7f" providerId="ADAL" clId="{7BE2726C-0C96-4F04-95F8-A917F40ACB8D}" dt="2023-02-03T10:08:40.810" v="1275" actId="34135"/>
          <ac:spMkLst>
            <pc:docMk/>
            <pc:sldMk cId="3804683591" sldId="257"/>
            <ac:spMk id="3" creationId="{45E5ACFE-64BB-2192-11FB-40DC9B36F871}"/>
          </ac:spMkLst>
        </pc:spChg>
        <pc:spChg chg="add mod">
          <ac:chgData name="James Bowles (Social Policy)" userId="897e33cc-e1cc-4eed-996d-dc032f852a7f" providerId="ADAL" clId="{7BE2726C-0C96-4F04-95F8-A917F40ACB8D}" dt="2023-02-03T10:08:20.802" v="1271" actId="20577"/>
          <ac:spMkLst>
            <pc:docMk/>
            <pc:sldMk cId="3804683591" sldId="257"/>
            <ac:spMk id="4" creationId="{2F8856C9-B220-A258-3F96-3224433E8217}"/>
          </ac:spMkLst>
        </pc:spChg>
        <pc:spChg chg="add mod">
          <ac:chgData name="James Bowles (Social Policy)" userId="897e33cc-e1cc-4eed-996d-dc032f852a7f" providerId="ADAL" clId="{7BE2726C-0C96-4F04-95F8-A917F40ACB8D}" dt="2023-02-03T10:08:06.426" v="1257" actId="34135"/>
          <ac:spMkLst>
            <pc:docMk/>
            <pc:sldMk cId="3804683591" sldId="257"/>
            <ac:spMk id="5" creationId="{CE35F94A-3696-69B7-011E-AD9601956C5D}"/>
          </ac:spMkLst>
        </pc:spChg>
        <pc:spChg chg="mod">
          <ac:chgData name="James Bowles (Social Policy)" userId="897e33cc-e1cc-4eed-996d-dc032f852a7f" providerId="ADAL" clId="{7BE2726C-0C96-4F04-95F8-A917F40ACB8D}" dt="2023-02-03T10:08:08.748" v="1258" actId="34135"/>
          <ac:spMkLst>
            <pc:docMk/>
            <pc:sldMk cId="3804683591" sldId="257"/>
            <ac:spMk id="8" creationId="{5E120478-9219-D6BD-5F3E-9E570C500577}"/>
          </ac:spMkLst>
        </pc:spChg>
        <pc:spChg chg="mod">
          <ac:chgData name="James Bowles (Social Policy)" userId="897e33cc-e1cc-4eed-996d-dc032f852a7f" providerId="ADAL" clId="{7BE2726C-0C96-4F04-95F8-A917F40ACB8D}" dt="2023-02-03T10:08:25.738" v="1272" actId="34135"/>
          <ac:spMkLst>
            <pc:docMk/>
            <pc:sldMk cId="3804683591" sldId="257"/>
            <ac:spMk id="9" creationId="{C4AA8B42-A51B-25C9-BEA8-AC4ED17883A1}"/>
          </ac:spMkLst>
        </pc:spChg>
        <pc:spChg chg="add del mod">
          <ac:chgData name="James Bowles (Social Policy)" userId="897e33cc-e1cc-4eed-996d-dc032f852a7f" providerId="ADAL" clId="{7BE2726C-0C96-4F04-95F8-A917F40ACB8D}" dt="2023-02-03T10:08:14.237" v="1265" actId="20577"/>
          <ac:spMkLst>
            <pc:docMk/>
            <pc:sldMk cId="3804683591" sldId="257"/>
            <ac:spMk id="12" creationId="{EBF44485-4482-C35C-A5A7-87B0078C18C3}"/>
          </ac:spMkLst>
        </pc:spChg>
        <pc:spChg chg="add del">
          <ac:chgData name="James Bowles (Social Policy)" userId="897e33cc-e1cc-4eed-996d-dc032f852a7f" providerId="ADAL" clId="{7BE2726C-0C96-4F04-95F8-A917F40ACB8D}" dt="2023-01-12T17:01:21.673" v="285" actId="478"/>
          <ac:spMkLst>
            <pc:docMk/>
            <pc:sldMk cId="3804683591" sldId="257"/>
            <ac:spMk id="16" creationId="{C5C9F3A5-E335-110F-958E-E8ABEF0DD226}"/>
          </ac:spMkLst>
        </pc:spChg>
        <pc:spChg chg="mod">
          <ac:chgData name="James Bowles (Social Policy)" userId="897e33cc-e1cc-4eed-996d-dc032f852a7f" providerId="ADAL" clId="{7BE2726C-0C96-4F04-95F8-A917F40ACB8D}" dt="2023-02-03T09:59:16.551" v="1100" actId="1076"/>
          <ac:spMkLst>
            <pc:docMk/>
            <pc:sldMk cId="3804683591" sldId="257"/>
            <ac:spMk id="18" creationId="{B40D0DB6-AFFA-31E7-101D-89E85F2B1739}"/>
          </ac:spMkLst>
        </pc:spChg>
        <pc:spChg chg="mod">
          <ac:chgData name="James Bowles (Social Policy)" userId="897e33cc-e1cc-4eed-996d-dc032f852a7f" providerId="ADAL" clId="{7BE2726C-0C96-4F04-95F8-A917F40ACB8D}" dt="2023-02-03T09:59:21.795" v="1101" actId="1076"/>
          <ac:spMkLst>
            <pc:docMk/>
            <pc:sldMk cId="3804683591" sldId="257"/>
            <ac:spMk id="20" creationId="{D79F7684-06FD-E7BC-34E0-5A679F915B3E}"/>
          </ac:spMkLst>
        </pc:spChg>
        <pc:graphicFrameChg chg="add del mod">
          <ac:chgData name="James Bowles (Social Policy)" userId="897e33cc-e1cc-4eed-996d-dc032f852a7f" providerId="ADAL" clId="{7BE2726C-0C96-4F04-95F8-A917F40ACB8D}" dt="2023-01-12T16:45:47.422" v="1" actId="478"/>
          <ac:graphicFrameMkLst>
            <pc:docMk/>
            <pc:sldMk cId="3804683591" sldId="257"/>
            <ac:graphicFrameMk id="2" creationId="{3D322AF9-6AF9-6DD5-565F-0D5C67BF3784}"/>
          </ac:graphicFrameMkLst>
        </pc:graphicFrameChg>
        <pc:graphicFrameChg chg="mod modGraphic">
          <ac:chgData name="James Bowles (Social Policy)" userId="897e33cc-e1cc-4eed-996d-dc032f852a7f" providerId="ADAL" clId="{7BE2726C-0C96-4F04-95F8-A917F40ACB8D}" dt="2023-02-03T10:44:42.510" v="1337" actId="20577"/>
          <ac:graphicFrameMkLst>
            <pc:docMk/>
            <pc:sldMk cId="3804683591" sldId="257"/>
            <ac:graphicFrameMk id="10" creationId="{5DD543E0-CB17-013C-8970-968B062BBD7C}"/>
          </ac:graphicFrameMkLst>
        </pc:graphicFrameChg>
        <pc:graphicFrameChg chg="del">
          <ac:chgData name="James Bowles (Social Policy)" userId="897e33cc-e1cc-4eed-996d-dc032f852a7f" providerId="ADAL" clId="{7BE2726C-0C96-4F04-95F8-A917F40ACB8D}" dt="2023-01-12T16:46:15.840" v="5" actId="21"/>
          <ac:graphicFrameMkLst>
            <pc:docMk/>
            <pc:sldMk cId="3804683591" sldId="257"/>
            <ac:graphicFrameMk id="14" creationId="{31F37593-4561-B8B0-5AA3-F84FC38FDD91}"/>
          </ac:graphicFrameMkLst>
        </pc:graphicFrameChg>
        <pc:picChg chg="add mod">
          <ac:chgData name="James Bowles (Social Policy)" userId="897e33cc-e1cc-4eed-996d-dc032f852a7f" providerId="ADAL" clId="{7BE2726C-0C96-4F04-95F8-A917F40ACB8D}" dt="2023-02-03T10:08:04.537" v="1256" actId="34135"/>
          <ac:picMkLst>
            <pc:docMk/>
            <pc:sldMk cId="3804683591" sldId="257"/>
            <ac:picMk id="2" creationId="{D6E40CA9-AC98-3CC1-78D9-8DD0BD6E6440}"/>
          </ac:picMkLst>
        </pc:picChg>
        <pc:picChg chg="del">
          <ac:chgData name="James Bowles (Social Policy)" userId="897e33cc-e1cc-4eed-996d-dc032f852a7f" providerId="ADAL" clId="{7BE2726C-0C96-4F04-95F8-A917F40ACB8D}" dt="2023-01-31T18:19:15.303" v="1030" actId="478"/>
          <ac:picMkLst>
            <pc:docMk/>
            <pc:sldMk cId="3804683591" sldId="257"/>
            <ac:picMk id="5" creationId="{EB96C7F7-1B32-8638-F97E-AE0A86102D06}"/>
          </ac:picMkLst>
        </pc:picChg>
        <pc:picChg chg="del">
          <ac:chgData name="James Bowles (Social Policy)" userId="897e33cc-e1cc-4eed-996d-dc032f852a7f" providerId="ADAL" clId="{7BE2726C-0C96-4F04-95F8-A917F40ACB8D}" dt="2023-01-31T18:19:15.920" v="1031" actId="478"/>
          <ac:picMkLst>
            <pc:docMk/>
            <pc:sldMk cId="3804683591" sldId="257"/>
            <ac:picMk id="7" creationId="{6FAE8AB8-AE66-7A66-E4CB-4C66F138BD25}"/>
          </ac:picMkLst>
        </pc:picChg>
      </pc:sldChg>
      <pc:sldChg chg="addSp delSp modSp new mod">
        <pc:chgData name="James Bowles (Social Policy)" userId="897e33cc-e1cc-4eed-996d-dc032f852a7f" providerId="ADAL" clId="{7BE2726C-0C96-4F04-95F8-A917F40ACB8D}" dt="2023-02-03T10:08:54.633" v="1276" actId="34135"/>
        <pc:sldMkLst>
          <pc:docMk/>
          <pc:sldMk cId="2392911992" sldId="258"/>
        </pc:sldMkLst>
        <pc:spChg chg="del">
          <ac:chgData name="James Bowles (Social Policy)" userId="897e33cc-e1cc-4eed-996d-dc032f852a7f" providerId="ADAL" clId="{7BE2726C-0C96-4F04-95F8-A917F40ACB8D}" dt="2023-01-12T16:46:07.766" v="3" actId="478"/>
          <ac:spMkLst>
            <pc:docMk/>
            <pc:sldMk cId="2392911992" sldId="258"/>
            <ac:spMk id="2" creationId="{B20B472F-DE3C-C060-0021-84C8083155C1}"/>
          </ac:spMkLst>
        </pc:spChg>
        <pc:spChg chg="add mod">
          <ac:chgData name="James Bowles (Social Policy)" userId="897e33cc-e1cc-4eed-996d-dc032f852a7f" providerId="ADAL" clId="{7BE2726C-0C96-4F04-95F8-A917F40ACB8D}" dt="2023-02-03T10:08:54.633" v="1276" actId="34135"/>
          <ac:spMkLst>
            <pc:docMk/>
            <pc:sldMk cId="2392911992" sldId="258"/>
            <ac:spMk id="2" creationId="{C2ECA66F-6E2A-2971-06C2-471544AD98D3}"/>
          </ac:spMkLst>
        </pc:spChg>
        <pc:spChg chg="del">
          <ac:chgData name="James Bowles (Social Policy)" userId="897e33cc-e1cc-4eed-996d-dc032f852a7f" providerId="ADAL" clId="{7BE2726C-0C96-4F04-95F8-A917F40ACB8D}" dt="2023-01-12T16:46:08.305" v="4" actId="478"/>
          <ac:spMkLst>
            <pc:docMk/>
            <pc:sldMk cId="2392911992" sldId="258"/>
            <ac:spMk id="3" creationId="{460F5AEF-1E54-BDAC-964D-BEAFCBF9B2E8}"/>
          </ac:spMkLst>
        </pc:spChg>
        <pc:spChg chg="add del mod">
          <ac:chgData name="James Bowles (Social Policy)" userId="897e33cc-e1cc-4eed-996d-dc032f852a7f" providerId="ADAL" clId="{7BE2726C-0C96-4F04-95F8-A917F40ACB8D}" dt="2023-01-12T17:01:11.247" v="282" actId="478"/>
          <ac:spMkLst>
            <pc:docMk/>
            <pc:sldMk cId="2392911992" sldId="258"/>
            <ac:spMk id="5" creationId="{9FD2CEB9-57F7-49F5-196F-1678D2AC87E3}"/>
          </ac:spMkLst>
        </pc:spChg>
        <pc:spChg chg="add del mod">
          <ac:chgData name="James Bowles (Social Policy)" userId="897e33cc-e1cc-4eed-996d-dc032f852a7f" providerId="ADAL" clId="{7BE2726C-0C96-4F04-95F8-A917F40ACB8D}" dt="2023-02-03T10:04:33.134" v="1247" actId="478"/>
          <ac:spMkLst>
            <pc:docMk/>
            <pc:sldMk cId="2392911992" sldId="258"/>
            <ac:spMk id="5" creationId="{AE9E0D08-7CD7-2012-CFCE-8B3740645650}"/>
          </ac:spMkLst>
        </pc:spChg>
        <pc:spChg chg="add mod">
          <ac:chgData name="James Bowles (Social Policy)" userId="897e33cc-e1cc-4eed-996d-dc032f852a7f" providerId="ADAL" clId="{7BE2726C-0C96-4F04-95F8-A917F40ACB8D}" dt="2023-02-03T10:08:54.633" v="1276" actId="34135"/>
          <ac:spMkLst>
            <pc:docMk/>
            <pc:sldMk cId="2392911992" sldId="258"/>
            <ac:spMk id="6" creationId="{29C4D1E0-BDC2-75BE-F620-D3CF0A901AB9}"/>
          </ac:spMkLst>
        </pc:spChg>
        <pc:spChg chg="add del mod">
          <ac:chgData name="James Bowles (Social Policy)" userId="897e33cc-e1cc-4eed-996d-dc032f852a7f" providerId="ADAL" clId="{7BE2726C-0C96-4F04-95F8-A917F40ACB8D}" dt="2023-01-12T17:03:36.692" v="474" actId="478"/>
          <ac:spMkLst>
            <pc:docMk/>
            <pc:sldMk cId="2392911992" sldId="258"/>
            <ac:spMk id="7" creationId="{714B0C8D-B0BC-87DF-751A-50011DC06D47}"/>
          </ac:spMkLst>
        </pc:spChg>
        <pc:spChg chg="add del mod">
          <ac:chgData name="James Bowles (Social Policy)" userId="897e33cc-e1cc-4eed-996d-dc032f852a7f" providerId="ADAL" clId="{7BE2726C-0C96-4F04-95F8-A917F40ACB8D}" dt="2023-02-03T10:05:11.598" v="1251" actId="478"/>
          <ac:spMkLst>
            <pc:docMk/>
            <pc:sldMk cId="2392911992" sldId="258"/>
            <ac:spMk id="8" creationId="{5C24F099-9B72-8660-70A6-190E3A66B1A3}"/>
          </ac:spMkLst>
        </pc:spChg>
        <pc:spChg chg="add del mod">
          <ac:chgData name="James Bowles (Social Policy)" userId="897e33cc-e1cc-4eed-996d-dc032f852a7f" providerId="ADAL" clId="{7BE2726C-0C96-4F04-95F8-A917F40ACB8D}" dt="2023-02-03T10:05:25.134" v="1254" actId="478"/>
          <ac:spMkLst>
            <pc:docMk/>
            <pc:sldMk cId="2392911992" sldId="258"/>
            <ac:spMk id="9" creationId="{B6E8C064-A9C6-1642-F24B-CB0A4E4B9545}"/>
          </ac:spMkLst>
        </pc:spChg>
        <pc:spChg chg="add del mod">
          <ac:chgData name="James Bowles (Social Policy)" userId="897e33cc-e1cc-4eed-996d-dc032f852a7f" providerId="ADAL" clId="{7BE2726C-0C96-4F04-95F8-A917F40ACB8D}" dt="2023-02-03T10:00:58.479" v="1112" actId="478"/>
          <ac:spMkLst>
            <pc:docMk/>
            <pc:sldMk cId="2392911992" sldId="258"/>
            <ac:spMk id="10" creationId="{027EA570-8062-C0A7-C9DB-091738291032}"/>
          </ac:spMkLst>
        </pc:spChg>
        <pc:spChg chg="add mod">
          <ac:chgData name="James Bowles (Social Policy)" userId="897e33cc-e1cc-4eed-996d-dc032f852a7f" providerId="ADAL" clId="{7BE2726C-0C96-4F04-95F8-A917F40ACB8D}" dt="2023-02-03T10:08:54.633" v="1276" actId="34135"/>
          <ac:spMkLst>
            <pc:docMk/>
            <pc:sldMk cId="2392911992" sldId="258"/>
            <ac:spMk id="11" creationId="{13F6DF31-8444-A106-0F6F-D938E42C3396}"/>
          </ac:spMkLst>
        </pc:spChg>
        <pc:spChg chg="add mod">
          <ac:chgData name="James Bowles (Social Policy)" userId="897e33cc-e1cc-4eed-996d-dc032f852a7f" providerId="ADAL" clId="{7BE2726C-0C96-4F04-95F8-A917F40ACB8D}" dt="2023-02-03T10:08:54.633" v="1276" actId="34135"/>
          <ac:spMkLst>
            <pc:docMk/>
            <pc:sldMk cId="2392911992" sldId="258"/>
            <ac:spMk id="13" creationId="{F28173A6-B5DD-9153-8CC6-B94FEB29D612}"/>
          </ac:spMkLst>
        </pc:spChg>
        <pc:graphicFrameChg chg="add mod modGraphic">
          <ac:chgData name="James Bowles (Social Policy)" userId="897e33cc-e1cc-4eed-996d-dc032f852a7f" providerId="ADAL" clId="{7BE2726C-0C96-4F04-95F8-A917F40ACB8D}" dt="2023-01-13T09:59:29.114" v="1025" actId="207"/>
          <ac:graphicFrameMkLst>
            <pc:docMk/>
            <pc:sldMk cId="2392911992" sldId="258"/>
            <ac:graphicFrameMk id="4" creationId="{948AC3F2-1FD5-D60B-A46B-136088C89EAC}"/>
          </ac:graphicFrameMkLst>
        </pc:graphicFrameChg>
        <pc:picChg chg="add del mod">
          <ac:chgData name="James Bowles (Social Policy)" userId="897e33cc-e1cc-4eed-996d-dc032f852a7f" providerId="ADAL" clId="{7BE2726C-0C96-4F04-95F8-A917F40ACB8D}" dt="2023-02-03T10:04:31.762" v="1246" actId="478"/>
          <ac:picMkLst>
            <pc:docMk/>
            <pc:sldMk cId="2392911992" sldId="258"/>
            <ac:picMk id="3" creationId="{2F981BF0-A6D5-D531-CC3B-36737EDCDDEB}"/>
          </ac:picMkLst>
        </pc:picChg>
        <pc:picChg chg="add del mod">
          <ac:chgData name="James Bowles (Social Policy)" userId="897e33cc-e1cc-4eed-996d-dc032f852a7f" providerId="ADAL" clId="{7BE2726C-0C96-4F04-95F8-A917F40ACB8D}" dt="2023-02-03T10:05:23.314" v="1253" actId="478"/>
          <ac:picMkLst>
            <pc:docMk/>
            <pc:sldMk cId="2392911992" sldId="258"/>
            <ac:picMk id="7" creationId="{CA1D6E7C-A9BF-25E3-FEF2-E6F7BD8F7455}"/>
          </ac:picMkLst>
        </pc:picChg>
        <pc:picChg chg="add del mod">
          <ac:chgData name="James Bowles (Social Policy)" userId="897e33cc-e1cc-4eed-996d-dc032f852a7f" providerId="ADAL" clId="{7BE2726C-0C96-4F04-95F8-A917F40ACB8D}" dt="2023-01-31T18:19:18.721" v="1033" actId="478"/>
          <ac:picMkLst>
            <pc:docMk/>
            <pc:sldMk cId="2392911992" sldId="258"/>
            <ac:picMk id="8" creationId="{72E97558-1CA1-25AE-0E88-70AFE3DAC5EF}"/>
          </ac:picMkLst>
        </pc:picChg>
        <pc:picChg chg="add del mod">
          <ac:chgData name="James Bowles (Social Policy)" userId="897e33cc-e1cc-4eed-996d-dc032f852a7f" providerId="ADAL" clId="{7BE2726C-0C96-4F04-95F8-A917F40ACB8D}" dt="2023-01-31T18:19:18.232" v="1032" actId="478"/>
          <ac:picMkLst>
            <pc:docMk/>
            <pc:sldMk cId="2392911992" sldId="258"/>
            <ac:picMk id="9" creationId="{3044F512-B3C5-E3D4-3525-9E4AB66ECA26}"/>
          </ac:picMkLst>
        </pc:picChg>
        <pc:picChg chg="add mod">
          <ac:chgData name="James Bowles (Social Policy)" userId="897e33cc-e1cc-4eed-996d-dc032f852a7f" providerId="ADAL" clId="{7BE2726C-0C96-4F04-95F8-A917F40ACB8D}" dt="2023-02-03T10:08:54.633" v="1276" actId="34135"/>
          <ac:picMkLst>
            <pc:docMk/>
            <pc:sldMk cId="2392911992" sldId="258"/>
            <ac:picMk id="12" creationId="{BCD1A63E-FAD4-65F3-DFAD-BAE21AFB6401}"/>
          </ac:picMkLst>
        </pc:picChg>
      </pc:sldChg>
    </pc:docChg>
  </pc:docChgLst>
  <pc:docChgLst>
    <pc:chgData name="James Bowles (Social Policy)" userId="897e33cc-e1cc-4eed-996d-dc032f852a7f" providerId="ADAL" clId="{02A3505B-6553-46D7-BA4A-D99EAE3B7C8D}"/>
    <pc:docChg chg="modSld">
      <pc:chgData name="James Bowles (Social Policy)" userId="897e33cc-e1cc-4eed-996d-dc032f852a7f" providerId="ADAL" clId="{02A3505B-6553-46D7-BA4A-D99EAE3B7C8D}" dt="2022-10-10T14:01:30.483" v="4" actId="20577"/>
      <pc:docMkLst>
        <pc:docMk/>
      </pc:docMkLst>
      <pc:sldChg chg="modSp mod">
        <pc:chgData name="James Bowles (Social Policy)" userId="897e33cc-e1cc-4eed-996d-dc032f852a7f" providerId="ADAL" clId="{02A3505B-6553-46D7-BA4A-D99EAE3B7C8D}" dt="2022-10-10T14:01:30.483" v="4" actId="20577"/>
        <pc:sldMkLst>
          <pc:docMk/>
          <pc:sldMk cId="3804683591" sldId="257"/>
        </pc:sldMkLst>
        <pc:graphicFrameChg chg="modGraphic">
          <ac:chgData name="James Bowles (Social Policy)" userId="897e33cc-e1cc-4eed-996d-dc032f852a7f" providerId="ADAL" clId="{02A3505B-6553-46D7-BA4A-D99EAE3B7C8D}" dt="2022-10-10T14:01:30.483" v="4" actId="20577"/>
          <ac:graphicFrameMkLst>
            <pc:docMk/>
            <pc:sldMk cId="3804683591" sldId="257"/>
            <ac:graphicFrameMk id="14" creationId="{31F37593-4561-B8B0-5AA3-F84FC38FDD91}"/>
          </ac:graphicFrameMkLst>
        </pc:graphicFrameChg>
      </pc:sldChg>
    </pc:docChg>
  </pc:docChgLst>
  <pc:docChgLst>
    <pc:chgData name="James Bowles (Social Policy, Sociology and Criminology)" userId="897e33cc-e1cc-4eed-996d-dc032f852a7f" providerId="ADAL" clId="{414246CD-FFC0-4129-BCD4-63B35025F440}"/>
    <pc:docChg chg="modSld">
      <pc:chgData name="James Bowles (Social Policy, Sociology and Criminology)" userId="897e33cc-e1cc-4eed-996d-dc032f852a7f" providerId="ADAL" clId="{414246CD-FFC0-4129-BCD4-63B35025F440}" dt="2022-09-06T10:05:43.795" v="53" actId="122"/>
      <pc:docMkLst>
        <pc:docMk/>
      </pc:docMkLst>
      <pc:sldChg chg="modSp mod">
        <pc:chgData name="James Bowles (Social Policy, Sociology and Criminology)" userId="897e33cc-e1cc-4eed-996d-dc032f852a7f" providerId="ADAL" clId="{414246CD-FFC0-4129-BCD4-63B35025F440}" dt="2022-09-06T10:05:43.795" v="53" actId="122"/>
        <pc:sldMkLst>
          <pc:docMk/>
          <pc:sldMk cId="2142780514" sldId="256"/>
        </pc:sldMkLst>
        <pc:spChg chg="mod">
          <ac:chgData name="James Bowles (Social Policy, Sociology and Criminology)" userId="897e33cc-e1cc-4eed-996d-dc032f852a7f" providerId="ADAL" clId="{414246CD-FFC0-4129-BCD4-63B35025F440}" dt="2022-09-05T15:25:38.018" v="50" actId="14100"/>
          <ac:spMkLst>
            <pc:docMk/>
            <pc:sldMk cId="2142780514" sldId="256"/>
            <ac:spMk id="10" creationId="{0990B3F3-7EE2-71A9-8E50-7AE7C62DD58C}"/>
          </ac:spMkLst>
        </pc:spChg>
        <pc:graphicFrameChg chg="modGraphic">
          <ac:chgData name="James Bowles (Social Policy, Sociology and Criminology)" userId="897e33cc-e1cc-4eed-996d-dc032f852a7f" providerId="ADAL" clId="{414246CD-FFC0-4129-BCD4-63B35025F440}" dt="2022-09-06T10:05:40.489" v="52" actId="122"/>
          <ac:graphicFrameMkLst>
            <pc:docMk/>
            <pc:sldMk cId="2142780514" sldId="256"/>
            <ac:graphicFrameMk id="4" creationId="{18C0A5D9-DDD6-773A-3639-33CB0BC77A7C}"/>
          </ac:graphicFrameMkLst>
        </pc:graphicFrameChg>
        <pc:graphicFrameChg chg="modGraphic">
          <ac:chgData name="James Bowles (Social Policy, Sociology and Criminology)" userId="897e33cc-e1cc-4eed-996d-dc032f852a7f" providerId="ADAL" clId="{414246CD-FFC0-4129-BCD4-63B35025F440}" dt="2022-09-06T10:05:43.795" v="53" actId="122"/>
          <ac:graphicFrameMkLst>
            <pc:docMk/>
            <pc:sldMk cId="2142780514" sldId="256"/>
            <ac:graphicFrameMk id="5" creationId="{4CAC38EB-DF53-7989-0A3A-66834706E32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5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65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43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27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565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4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48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00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45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1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23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5506D-91B6-4BB9-A92F-A14CA0441F26}" type="datetimeFigureOut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2F4E-8B04-4D26-A9A5-994D80712F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61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120478-9219-D6BD-5F3E-9E570C50057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306" y="6556770"/>
            <a:ext cx="62081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Find this sheet and further resources at www.jamesjbowles.com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AA8B42-A51B-25C9-BEA8-AC4ED17883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926" y="73932"/>
            <a:ext cx="473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Bitesize Strategic Data Use Template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D543E0-CB17-013C-8970-968B062BBD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500119"/>
              </p:ext>
            </p:extLst>
          </p:nvPr>
        </p:nvGraphicFramePr>
        <p:xfrm>
          <a:off x="213127" y="905753"/>
          <a:ext cx="9550000" cy="55983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10000">
                  <a:extLst>
                    <a:ext uri="{9D8B030D-6E8A-4147-A177-3AD203B41FA5}">
                      <a16:colId xmlns:a16="http://schemas.microsoft.com/office/drawing/2014/main" val="1687572343"/>
                    </a:ext>
                  </a:extLst>
                </a:gridCol>
                <a:gridCol w="1910000">
                  <a:extLst>
                    <a:ext uri="{9D8B030D-6E8A-4147-A177-3AD203B41FA5}">
                      <a16:colId xmlns:a16="http://schemas.microsoft.com/office/drawing/2014/main" val="189909301"/>
                    </a:ext>
                  </a:extLst>
                </a:gridCol>
                <a:gridCol w="1910000">
                  <a:extLst>
                    <a:ext uri="{9D8B030D-6E8A-4147-A177-3AD203B41FA5}">
                      <a16:colId xmlns:a16="http://schemas.microsoft.com/office/drawing/2014/main" val="2662250493"/>
                    </a:ext>
                  </a:extLst>
                </a:gridCol>
                <a:gridCol w="1910000">
                  <a:extLst>
                    <a:ext uri="{9D8B030D-6E8A-4147-A177-3AD203B41FA5}">
                      <a16:colId xmlns:a16="http://schemas.microsoft.com/office/drawing/2014/main" val="2861561918"/>
                    </a:ext>
                  </a:extLst>
                </a:gridCol>
                <a:gridCol w="1910000">
                  <a:extLst>
                    <a:ext uri="{9D8B030D-6E8A-4147-A177-3AD203B41FA5}">
                      <a16:colId xmlns:a16="http://schemas.microsoft.com/office/drawing/2014/main" val="2343313517"/>
                    </a:ext>
                  </a:extLst>
                </a:gridCol>
              </a:tblGrid>
              <a:tr h="866945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Specifically, we would </a:t>
                      </a: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like to</a:t>
                      </a: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…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For these </a:t>
                      </a: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audiences</a:t>
                      </a: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…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Which supports these </a:t>
                      </a: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strategic aims</a:t>
                      </a: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…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Using this </a:t>
                      </a: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internal / external data</a:t>
                      </a: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…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To do this </a:t>
                      </a: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we need to</a:t>
                      </a:r>
                      <a:r>
                        <a:rPr lang="en-GB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…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0852"/>
                  </a:ext>
                </a:extLst>
              </a:tr>
              <a:tr h="1182839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E.g. Demonstrate our expertise or impact, encourage a shift in thinking, explore a dataset to see what trends we </a:t>
                      </a:r>
                      <a:r>
                        <a:rPr lang="en-GB" sz="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can find</a:t>
                      </a:r>
                      <a:endParaRPr lang="en-GB" sz="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The stakeholders which you think will respond to this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How does it link to specific strategic or project aims?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What internal data do you have, and what external data can you use to help you with this?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What are the next steps for you? What are the blockers?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478680910"/>
                  </a:ext>
                </a:extLst>
              </a:tr>
              <a:tr h="1182839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36516"/>
                  </a:ext>
                </a:extLst>
              </a:tr>
              <a:tr h="1182839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5302348"/>
                  </a:ext>
                </a:extLst>
              </a:tr>
              <a:tr h="1182839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6684029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BF44485-4482-C35C-A5A7-87B0078C18C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773098" y="2947138"/>
            <a:ext cx="1734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Linear process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0D0DB6-AFFA-31E7-101D-89E85F2B1739}"/>
              </a:ext>
            </a:extLst>
          </p:cNvPr>
          <p:cNvSpPr txBox="1"/>
          <p:nvPr/>
        </p:nvSpPr>
        <p:spPr>
          <a:xfrm>
            <a:off x="5151220" y="99537"/>
            <a:ext cx="3955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Completed by: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9F7684-06FD-E7BC-34E0-5A679F915B3E}"/>
              </a:ext>
            </a:extLst>
          </p:cNvPr>
          <p:cNvSpPr txBox="1"/>
          <p:nvPr/>
        </p:nvSpPr>
        <p:spPr>
          <a:xfrm>
            <a:off x="7486667" y="99536"/>
            <a:ext cx="2123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Date: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E5ACFE-64BB-2192-11FB-40DC9B36F8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87395" y="6533444"/>
            <a:ext cx="6664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Page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856C9-B220-A258-3F96-3224433E82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926" y="493404"/>
            <a:ext cx="847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1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Our mission statement: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E40CA9-AC98-3CC1-78D9-8DD0BD6E644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7608587" y="6569568"/>
            <a:ext cx="674566" cy="2360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35F94A-3696-69B7-011E-AD9601956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74187" y="6511913"/>
            <a:ext cx="2742960" cy="306467"/>
          </a:xfrm>
          <a:prstGeom prst="round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Bitesize Strategic Data Use Template </a:t>
            </a:r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sym typeface="Symbol" panose="05050102010706020507" pitchFamily="18" charset="2"/>
              </a:rPr>
              <a:t> 2023 by James Bowles is licensed under a </a:t>
            </a:r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sym typeface="Symbol" panose="05050102010706020507" pitchFamily="18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 license</a:t>
            </a:r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sym typeface="Symbol" panose="05050102010706020507" pitchFamily="18" charset="2"/>
              </a:rPr>
              <a:t> (https://creativecommons.org/licenses/by-sa/4.0/)</a:t>
            </a:r>
            <a:endParaRPr lang="en-GB" sz="600" b="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68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10">
            <a:extLst>
              <a:ext uri="{FF2B5EF4-FFF2-40B4-BE49-F238E27FC236}">
                <a16:creationId xmlns:a16="http://schemas.microsoft.com/office/drawing/2014/main" id="{948AC3F2-1FD5-D60B-A46B-136088C89E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080808"/>
              </p:ext>
            </p:extLst>
          </p:nvPr>
        </p:nvGraphicFramePr>
        <p:xfrm>
          <a:off x="379009" y="190499"/>
          <a:ext cx="9322493" cy="625792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5415">
                  <a:extLst>
                    <a:ext uri="{9D8B030D-6E8A-4147-A177-3AD203B41FA5}">
                      <a16:colId xmlns:a16="http://schemas.microsoft.com/office/drawing/2014/main" val="2865101564"/>
                    </a:ext>
                  </a:extLst>
                </a:gridCol>
                <a:gridCol w="3849360">
                  <a:extLst>
                    <a:ext uri="{9D8B030D-6E8A-4147-A177-3AD203B41FA5}">
                      <a16:colId xmlns:a16="http://schemas.microsoft.com/office/drawing/2014/main" val="1687572343"/>
                    </a:ext>
                  </a:extLst>
                </a:gridCol>
                <a:gridCol w="4067718">
                  <a:extLst>
                    <a:ext uri="{9D8B030D-6E8A-4147-A177-3AD203B41FA5}">
                      <a16:colId xmlns:a16="http://schemas.microsoft.com/office/drawing/2014/main" val="189909301"/>
                    </a:ext>
                  </a:extLst>
                </a:gridCol>
              </a:tblGrid>
              <a:tr h="54968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Theme</a:t>
                      </a:r>
                      <a:endParaRPr lang="en-GB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Prompts</a:t>
                      </a:r>
                      <a:endParaRPr lang="en-GB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Next steps for my organisation..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979249"/>
                  </a:ext>
                </a:extLst>
              </a:tr>
              <a:tr h="1141649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Capacity and tools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What could be done to increase organisational capacity for data use and data literacy skills?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Are we using the right software and approaches for the questions we are trying to answer?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20852"/>
                  </a:ext>
                </a:extLst>
              </a:tr>
              <a:tr h="1141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Ethics and responsibility</a:t>
                      </a:r>
                      <a:b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</a:br>
                      <a:endParaRPr lang="en-GB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Who could be affected by us using data in this way?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Do we have the necessary data policies and agreements in place?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What steps could we take to minimise any risk of harm?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200070"/>
                  </a:ext>
                </a:extLst>
              </a:tr>
              <a:tr h="1141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Data quality and limitations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Is the data formatted in a standardised way?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Do we know the source of the data, and any limitations of it or biases it may contain?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What level of detail is provided, and what other data can it be linked to?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414594"/>
                  </a:ext>
                </a:extLst>
              </a:tr>
              <a:tr h="1141649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Ownership and culture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Who is responsible for the use of data in the organisation?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Is data use supported by senior management and trustees?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Is data used to question practice?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789872"/>
                  </a:ext>
                </a:extLst>
              </a:tr>
              <a:tr h="1141649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Sharing and storage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Do we know what data is stored where?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Do the right people within the organisation have access to the right data?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Gadugi" panose="020B0502040204020203" pitchFamily="34" charset="0"/>
                          <a:ea typeface="Gadugi" panose="020B0502040204020203" pitchFamily="34" charset="0"/>
                        </a:rPr>
                        <a:t>Who outside of the organisation would benefit from having access to this data?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Gadugi" panose="020B0502040204020203" pitchFamily="34" charset="0"/>
                        <a:ea typeface="Gadug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53830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C4D1E0-BDC2-75BE-F620-D3CF0A901A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704187" y="3059835"/>
            <a:ext cx="1734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Cyclical process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F6DF31-8444-A106-0F6F-D938E42C33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87395" y="6533444"/>
            <a:ext cx="6664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Page 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ECA66F-6E2A-2971-06C2-471544AD98D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566" y="6526291"/>
            <a:ext cx="62081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Find this sheet and further resources at www.jamesjbowles.com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CD1A63E-FAD4-65F3-DFAD-BAE21AFB64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7608587" y="6569568"/>
            <a:ext cx="674566" cy="23601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28173A6-B5DD-9153-8CC6-B94FEB29D6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74187" y="6511913"/>
            <a:ext cx="2742960" cy="306467"/>
          </a:xfrm>
          <a:prstGeom prst="round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Bitesize Strategic Data Use Template </a:t>
            </a:r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sym typeface="Symbol" panose="05050102010706020507" pitchFamily="18" charset="2"/>
              </a:rPr>
              <a:t> 2023 by James Bowles is licensed under a </a:t>
            </a:r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sym typeface="Symbol" panose="05050102010706020507" pitchFamily="18" charset="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 license</a:t>
            </a:r>
            <a:r>
              <a:rPr lang="en-GB" sz="6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  <a:sym typeface="Symbol" panose="05050102010706020507" pitchFamily="18" charset="2"/>
              </a:rPr>
              <a:t> (https://creativecommons.org/licenses/by-sa/4.0/)</a:t>
            </a:r>
            <a:endParaRPr lang="en-GB" sz="600" b="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91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781</TotalTime>
  <Words>424</Words>
  <Application>Microsoft Office PowerPoint</Application>
  <PresentationFormat>A4 Paper (210x297 mm)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Abadi Extra Light</vt:lpstr>
      <vt:lpstr>Arial</vt:lpstr>
      <vt:lpstr>Calibri</vt:lpstr>
      <vt:lpstr>Calibri Light</vt:lpstr>
      <vt:lpstr>Gadugi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Bowles (Social Policy, Sociology and Criminology)</dc:creator>
  <cp:lastModifiedBy>James Bowles (Social Policy)</cp:lastModifiedBy>
  <cp:revision>1</cp:revision>
  <dcterms:created xsi:type="dcterms:W3CDTF">2022-09-05T11:15:22Z</dcterms:created>
  <dcterms:modified xsi:type="dcterms:W3CDTF">2023-02-03T10:44:43Z</dcterms:modified>
</cp:coreProperties>
</file>