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52"/>
  </p:notesMasterIdLst>
  <p:handoutMasterIdLst>
    <p:handoutMasterId r:id="rId53"/>
  </p:handoutMasterIdLst>
  <p:sldIdLst>
    <p:sldId id="757" r:id="rId6"/>
    <p:sldId id="919" r:id="rId7"/>
    <p:sldId id="964" r:id="rId8"/>
    <p:sldId id="891" r:id="rId9"/>
    <p:sldId id="950" r:id="rId10"/>
    <p:sldId id="947" r:id="rId11"/>
    <p:sldId id="956" r:id="rId12"/>
    <p:sldId id="900" r:id="rId13"/>
    <p:sldId id="957" r:id="rId14"/>
    <p:sldId id="894" r:id="rId15"/>
    <p:sldId id="954" r:id="rId16"/>
    <p:sldId id="923" r:id="rId17"/>
    <p:sldId id="958" r:id="rId18"/>
    <p:sldId id="968" r:id="rId19"/>
    <p:sldId id="943" r:id="rId20"/>
    <p:sldId id="942" r:id="rId21"/>
    <p:sldId id="907" r:id="rId22"/>
    <p:sldId id="905" r:id="rId23"/>
    <p:sldId id="906" r:id="rId24"/>
    <p:sldId id="961" r:id="rId25"/>
    <p:sldId id="924" r:id="rId26"/>
    <p:sldId id="948" r:id="rId27"/>
    <p:sldId id="925" r:id="rId28"/>
    <p:sldId id="960" r:id="rId29"/>
    <p:sldId id="926" r:id="rId30"/>
    <p:sldId id="949" r:id="rId31"/>
    <p:sldId id="932" r:id="rId32"/>
    <p:sldId id="936" r:id="rId33"/>
    <p:sldId id="930" r:id="rId34"/>
    <p:sldId id="937" r:id="rId35"/>
    <p:sldId id="963" r:id="rId36"/>
    <p:sldId id="962" r:id="rId37"/>
    <p:sldId id="938" r:id="rId38"/>
    <p:sldId id="946" r:id="rId39"/>
    <p:sldId id="929" r:id="rId40"/>
    <p:sldId id="940" r:id="rId41"/>
    <p:sldId id="969" r:id="rId42"/>
    <p:sldId id="933" r:id="rId43"/>
    <p:sldId id="941" r:id="rId44"/>
    <p:sldId id="970" r:id="rId45"/>
    <p:sldId id="966" r:id="rId46"/>
    <p:sldId id="935" r:id="rId47"/>
    <p:sldId id="888" r:id="rId48"/>
    <p:sldId id="890" r:id="rId49"/>
    <p:sldId id="934" r:id="rId50"/>
    <p:sldId id="945" r:id="rId51"/>
  </p:sldIdLst>
  <p:sldSz cx="12192000" cy="6858000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1BB0673-EC4E-4554-9780-2223236C1E8E}">
          <p14:sldIdLst>
            <p14:sldId id="757"/>
            <p14:sldId id="919"/>
            <p14:sldId id="964"/>
            <p14:sldId id="891"/>
            <p14:sldId id="950"/>
            <p14:sldId id="947"/>
            <p14:sldId id="956"/>
            <p14:sldId id="900"/>
            <p14:sldId id="957"/>
            <p14:sldId id="894"/>
            <p14:sldId id="954"/>
            <p14:sldId id="923"/>
            <p14:sldId id="958"/>
            <p14:sldId id="968"/>
            <p14:sldId id="943"/>
            <p14:sldId id="942"/>
            <p14:sldId id="907"/>
            <p14:sldId id="905"/>
            <p14:sldId id="906"/>
            <p14:sldId id="961"/>
            <p14:sldId id="924"/>
            <p14:sldId id="948"/>
            <p14:sldId id="925"/>
            <p14:sldId id="960"/>
            <p14:sldId id="926"/>
            <p14:sldId id="949"/>
            <p14:sldId id="932"/>
            <p14:sldId id="936"/>
            <p14:sldId id="930"/>
            <p14:sldId id="937"/>
            <p14:sldId id="963"/>
            <p14:sldId id="962"/>
            <p14:sldId id="938"/>
            <p14:sldId id="946"/>
            <p14:sldId id="929"/>
            <p14:sldId id="940"/>
            <p14:sldId id="969"/>
            <p14:sldId id="933"/>
            <p14:sldId id="941"/>
            <p14:sldId id="970"/>
            <p14:sldId id="966"/>
            <p14:sldId id="935"/>
          </p14:sldIdLst>
        </p14:section>
        <p14:section name="Next steps" id="{C5CBEFAD-93AB-4FFC-97EE-5F014D20E886}">
          <p14:sldIdLst>
            <p14:sldId id="888"/>
            <p14:sldId id="890"/>
            <p14:sldId id="934"/>
            <p14:sldId id="94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CD3D"/>
    <a:srgbClr val="FAA61A"/>
    <a:srgbClr val="751D59"/>
    <a:srgbClr val="5E9E9E"/>
    <a:srgbClr val="47A5AE"/>
    <a:srgbClr val="FDDB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5C4A95-0D83-4CCC-91A8-4A239F5BB5B5}" v="124" dt="2020-05-13T10:52:23.411"/>
    <p1510:client id="{264302B3-DAE0-4178-AEEE-6351E9259C27}" v="1" dt="2020-05-13T12:44:20.345"/>
    <p1510:client id="{59CD259B-6B60-4658-8D91-2018F261CAC0}" v="704" dt="2020-01-27T21:35:23.801"/>
    <p1510:client id="{7056DDD2-3502-4946-8BDD-D11799B217DC}" v="1" dt="2020-05-19T11:49:40.750"/>
    <p1510:client id="{7EEDCD46-F597-4A71-9909-F540A04F2B15}" v="182" dt="2020-05-13T10:49:01.568"/>
    <p1510:client id="{8C03CFEC-3A94-4C97-8741-846F4531F698}" v="133" dt="2020-07-09T13:29:29.483"/>
    <p1510:client id="{8D4BA19D-7FCC-4F08-96F7-0D79FD1C2B45}" v="99" dt="2020-05-13T12:10:12.695"/>
    <p1510:client id="{9DCCB617-1C6C-48A4-B551-DD4BCCC04389}" v="6" dt="2020-07-14T11:30:40.708"/>
    <p1510:client id="{BAF6AEF0-2287-48F7-9493-70F73C67E2C6}" v="38" dt="2020-03-17T11:14:40.239"/>
  </p1510:revLst>
</p1510:revInfo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9" autoAdjust="0"/>
    <p:restoredTop sz="64267" autoAdjust="0"/>
  </p:normalViewPr>
  <p:slideViewPr>
    <p:cSldViewPr snapToGrid="0">
      <p:cViewPr varScale="1">
        <p:scale>
          <a:sx n="44" d="100"/>
          <a:sy n="44" d="100"/>
        </p:scale>
        <p:origin x="14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6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6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White" userId="S::katewhite@superhighways.org.uk::a9c405b7-7fb9-4bdd-89b1-e9d027c99fff" providerId="AD" clId="Web-{264302B3-DAE0-4178-AEEE-6351E9259C27}"/>
    <pc:docChg chg="delSld modSection">
      <pc:chgData name="Kate White" userId="S::katewhite@superhighways.org.uk::a9c405b7-7fb9-4bdd-89b1-e9d027c99fff" providerId="AD" clId="Web-{264302B3-DAE0-4178-AEEE-6351E9259C27}" dt="2020-05-13T12:44:20.345" v="0"/>
      <pc:docMkLst>
        <pc:docMk/>
      </pc:docMkLst>
      <pc:sldChg chg="del">
        <pc:chgData name="Kate White" userId="S::katewhite@superhighways.org.uk::a9c405b7-7fb9-4bdd-89b1-e9d027c99fff" providerId="AD" clId="Web-{264302B3-DAE0-4178-AEEE-6351E9259C27}" dt="2020-05-13T12:44:20.345" v="0"/>
        <pc:sldMkLst>
          <pc:docMk/>
          <pc:sldMk cId="4209143198" sldId="892"/>
        </pc:sldMkLst>
      </pc:sldChg>
    </pc:docChg>
  </pc:docChgLst>
  <pc:docChgLst>
    <pc:chgData name="Kate White" userId="S::katewhite@superhighways.org.uk::a9c405b7-7fb9-4bdd-89b1-e9d027c99fff" providerId="AD" clId="Web-{8D4BA19D-7FCC-4F08-96F7-0D79FD1C2B45}"/>
    <pc:docChg chg="modSld">
      <pc:chgData name="Kate White" userId="S::katewhite@superhighways.org.uk::a9c405b7-7fb9-4bdd-89b1-e9d027c99fff" providerId="AD" clId="Web-{8D4BA19D-7FCC-4F08-96F7-0D79FD1C2B45}" dt="2020-05-13T12:10:12.695" v="98" actId="20577"/>
      <pc:docMkLst>
        <pc:docMk/>
      </pc:docMkLst>
      <pc:sldChg chg="modSp">
        <pc:chgData name="Kate White" userId="S::katewhite@superhighways.org.uk::a9c405b7-7fb9-4bdd-89b1-e9d027c99fff" providerId="AD" clId="Web-{8D4BA19D-7FCC-4F08-96F7-0D79FD1C2B45}" dt="2020-05-13T12:10:12.693" v="97" actId="20577"/>
        <pc:sldMkLst>
          <pc:docMk/>
          <pc:sldMk cId="3018929073" sldId="891"/>
        </pc:sldMkLst>
        <pc:spChg chg="mod">
          <ac:chgData name="Kate White" userId="S::katewhite@superhighways.org.uk::a9c405b7-7fb9-4bdd-89b1-e9d027c99fff" providerId="AD" clId="Web-{8D4BA19D-7FCC-4F08-96F7-0D79FD1C2B45}" dt="2020-05-13T12:10:12.693" v="97" actId="20577"/>
          <ac:spMkLst>
            <pc:docMk/>
            <pc:sldMk cId="3018929073" sldId="891"/>
            <ac:spMk id="9" creationId="{00000000-0000-0000-0000-000000000000}"/>
          </ac:spMkLst>
        </pc:spChg>
      </pc:sldChg>
    </pc:docChg>
  </pc:docChgLst>
  <pc:docChgLst>
    <pc:chgData name="Kate White" userId="S::katewhite@superhighways.org.uk::a9c405b7-7fb9-4bdd-89b1-e9d027c99fff" providerId="AD" clId="Web-{59CD259B-6B60-4658-8D91-2018F261CAC0}"/>
    <pc:docChg chg="addSld delSld modSld sldOrd modMainMaster modSection">
      <pc:chgData name="Kate White" userId="S::katewhite@superhighways.org.uk::a9c405b7-7fb9-4bdd-89b1-e9d027c99fff" providerId="AD" clId="Web-{59CD259B-6B60-4658-8D91-2018F261CAC0}" dt="2020-01-27T21:35:23.801" v="694" actId="1076"/>
      <pc:docMkLst>
        <pc:docMk/>
      </pc:docMkLst>
      <pc:sldChg chg="modSp modTransition">
        <pc:chgData name="Kate White" userId="S::katewhite@superhighways.org.uk::a9c405b7-7fb9-4bdd-89b1-e9d027c99fff" providerId="AD" clId="Web-{59CD259B-6B60-4658-8D91-2018F261CAC0}" dt="2020-01-27T21:31:18.018" v="680" actId="1076"/>
        <pc:sldMkLst>
          <pc:docMk/>
          <pc:sldMk cId="970356410" sldId="265"/>
        </pc:sldMkLst>
        <pc:picChg chg="mod modCrop">
          <ac:chgData name="Kate White" userId="S::katewhite@superhighways.org.uk::a9c405b7-7fb9-4bdd-89b1-e9d027c99fff" providerId="AD" clId="Web-{59CD259B-6B60-4658-8D91-2018F261CAC0}" dt="2020-01-27T21:31:18.018" v="680" actId="1076"/>
          <ac:picMkLst>
            <pc:docMk/>
            <pc:sldMk cId="970356410" sldId="265"/>
            <ac:picMk id="2" creationId="{0E1818AE-998B-4CEF-AC6B-A23BD779683A}"/>
          </ac:picMkLst>
        </pc:picChg>
        <pc:picChg chg="mod modCrop">
          <ac:chgData name="Kate White" userId="S::katewhite@superhighways.org.uk::a9c405b7-7fb9-4bdd-89b1-e9d027c99fff" providerId="AD" clId="Web-{59CD259B-6B60-4658-8D91-2018F261CAC0}" dt="2020-01-27T21:31:12.174" v="679" actId="1076"/>
          <ac:picMkLst>
            <pc:docMk/>
            <pc:sldMk cId="970356410" sldId="265"/>
            <ac:picMk id="3" creationId="{EE3FB8C4-A14A-47F7-8A11-50C76DB4CE4C}"/>
          </ac:picMkLst>
        </pc:picChg>
      </pc:sldChg>
      <pc:sldChg chg="modSp modTransition">
        <pc:chgData name="Kate White" userId="S::katewhite@superhighways.org.uk::a9c405b7-7fb9-4bdd-89b1-e9d027c99fff" providerId="AD" clId="Web-{59CD259B-6B60-4658-8D91-2018F261CAC0}" dt="2020-01-27T21:29:44.517" v="672" actId="1076"/>
        <pc:sldMkLst>
          <pc:docMk/>
          <pc:sldMk cId="2128635658" sldId="743"/>
        </pc:sldMkLst>
        <pc:spChg chg="mod">
          <ac:chgData name="Kate White" userId="S::katewhite@superhighways.org.uk::a9c405b7-7fb9-4bdd-89b1-e9d027c99fff" providerId="AD" clId="Web-{59CD259B-6B60-4658-8D91-2018F261CAC0}" dt="2020-01-27T21:29:34.892" v="670" actId="1076"/>
          <ac:spMkLst>
            <pc:docMk/>
            <pc:sldMk cId="2128635658" sldId="743"/>
            <ac:spMk id="374" creationId="{00000000-0000-0000-0000-000000000000}"/>
          </ac:spMkLst>
        </pc:spChg>
        <pc:spChg chg="mod">
          <ac:chgData name="Kate White" userId="S::katewhite@superhighways.org.uk::a9c405b7-7fb9-4bdd-89b1-e9d027c99fff" providerId="AD" clId="Web-{59CD259B-6B60-4658-8D91-2018F261CAC0}" dt="2020-01-27T21:29:39.392" v="671" actId="1076"/>
          <ac:spMkLst>
            <pc:docMk/>
            <pc:sldMk cId="2128635658" sldId="743"/>
            <ac:spMk id="375" creationId="{00000000-0000-0000-0000-000000000000}"/>
          </ac:spMkLst>
        </pc:spChg>
        <pc:picChg chg="mod">
          <ac:chgData name="Kate White" userId="S::katewhite@superhighways.org.uk::a9c405b7-7fb9-4bdd-89b1-e9d027c99fff" providerId="AD" clId="Web-{59CD259B-6B60-4658-8D91-2018F261CAC0}" dt="2020-01-27T21:29:44.517" v="672" actId="1076"/>
          <ac:picMkLst>
            <pc:docMk/>
            <pc:sldMk cId="2128635658" sldId="743"/>
            <ac:picMk id="376" creationId="{00000000-0000-0000-0000-000000000000}"/>
          </ac:picMkLst>
        </pc:picChg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3293165915" sldId="757"/>
        </pc:sldMkLst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386339795" sldId="773"/>
        </pc:sldMkLst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2271528084" sldId="786"/>
        </pc:sldMkLst>
      </pc:sldChg>
      <pc:sldChg chg="modSp modTransition">
        <pc:chgData name="Kate White" userId="S::katewhite@superhighways.org.uk::a9c405b7-7fb9-4bdd-89b1-e9d027c99fff" providerId="AD" clId="Web-{59CD259B-6B60-4658-8D91-2018F261CAC0}" dt="2020-01-27T21:29:23.486" v="666" actId="20577"/>
        <pc:sldMkLst>
          <pc:docMk/>
          <pc:sldMk cId="3382969371" sldId="792"/>
        </pc:sldMkLst>
        <pc:spChg chg="mod">
          <ac:chgData name="Kate White" userId="S::katewhite@superhighways.org.uk::a9c405b7-7fb9-4bdd-89b1-e9d027c99fff" providerId="AD" clId="Web-{59CD259B-6B60-4658-8D91-2018F261CAC0}" dt="2020-01-27T21:29:23.486" v="666" actId="20577"/>
          <ac:spMkLst>
            <pc:docMk/>
            <pc:sldMk cId="3382969371" sldId="792"/>
            <ac:spMk id="3" creationId="{19B8372B-D4CF-744E-88EE-BAA13006675B}"/>
          </ac:spMkLst>
        </pc:spChg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315412377" sldId="806"/>
        </pc:sldMkLst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399259367" sldId="808"/>
        </pc:sldMkLst>
      </pc:sldChg>
      <pc:sldChg chg="modSp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430573330" sldId="810"/>
        </pc:sldMkLst>
        <pc:spChg chg="mod">
          <ac:chgData name="Kate White" userId="S::katewhite@superhighways.org.uk::a9c405b7-7fb9-4bdd-89b1-e9d027c99fff" providerId="AD" clId="Web-{59CD259B-6B60-4658-8D91-2018F261CAC0}" dt="2020-01-27T20:30:20.637" v="5" actId="1076"/>
          <ac:spMkLst>
            <pc:docMk/>
            <pc:sldMk cId="430573330" sldId="810"/>
            <ac:spMk id="3" creationId="{00000000-0000-0000-0000-000000000000}"/>
          </ac:spMkLst>
        </pc:spChg>
        <pc:spChg chg="mod">
          <ac:chgData name="Kate White" userId="S::katewhite@superhighways.org.uk::a9c405b7-7fb9-4bdd-89b1-e9d027c99fff" providerId="AD" clId="Web-{59CD259B-6B60-4658-8D91-2018F261CAC0}" dt="2020-01-27T20:30:10.371" v="3" actId="1076"/>
          <ac:spMkLst>
            <pc:docMk/>
            <pc:sldMk cId="430573330" sldId="810"/>
            <ac:spMk id="5" creationId="{00000000-0000-0000-0000-000000000000}"/>
          </ac:spMkLst>
        </pc:spChg>
        <pc:spChg chg="mod">
          <ac:chgData name="Kate White" userId="S::katewhite@superhighways.org.uk::a9c405b7-7fb9-4bdd-89b1-e9d027c99fff" providerId="AD" clId="Web-{59CD259B-6B60-4658-8D91-2018F261CAC0}" dt="2020-01-27T20:30:28.153" v="6" actId="1076"/>
          <ac:spMkLst>
            <pc:docMk/>
            <pc:sldMk cId="430573330" sldId="810"/>
            <ac:spMk id="7" creationId="{00000000-0000-0000-0000-000000000000}"/>
          </ac:spMkLst>
        </pc:spChg>
        <pc:spChg chg="mod">
          <ac:chgData name="Kate White" userId="S::katewhite@superhighways.org.uk::a9c405b7-7fb9-4bdd-89b1-e9d027c99fff" providerId="AD" clId="Web-{59CD259B-6B60-4658-8D91-2018F261CAC0}" dt="2020-01-27T20:57:04.913" v="203" actId="14100"/>
          <ac:spMkLst>
            <pc:docMk/>
            <pc:sldMk cId="430573330" sldId="810"/>
            <ac:spMk id="8" creationId="{31933AA4-BE56-464A-9091-35B5D6EED503}"/>
          </ac:spMkLst>
        </pc:spChg>
        <pc:picChg chg="mod">
          <ac:chgData name="Kate White" userId="S::katewhite@superhighways.org.uk::a9c405b7-7fb9-4bdd-89b1-e9d027c99fff" providerId="AD" clId="Web-{59CD259B-6B60-4658-8D91-2018F261CAC0}" dt="2020-01-27T20:30:15.262" v="4" actId="1076"/>
          <ac:picMkLst>
            <pc:docMk/>
            <pc:sldMk cId="430573330" sldId="810"/>
            <ac:picMk id="4" creationId="{00000000-0000-0000-0000-000000000000}"/>
          </ac:picMkLst>
        </pc:picChg>
      </pc:sldChg>
      <pc:sldChg chg="modSp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1584163993" sldId="813"/>
        </pc:sldMkLst>
        <pc:spChg chg="mod">
          <ac:chgData name="Kate White" userId="S::katewhite@superhighways.org.uk::a9c405b7-7fb9-4bdd-89b1-e9d027c99fff" providerId="AD" clId="Web-{59CD259B-6B60-4658-8D91-2018F261CAC0}" dt="2020-01-27T20:30:59.778" v="11" actId="1076"/>
          <ac:spMkLst>
            <pc:docMk/>
            <pc:sldMk cId="1584163993" sldId="813"/>
            <ac:spMk id="3" creationId="{B68A9CD8-27D2-4A2A-A234-985CF47CC642}"/>
          </ac:spMkLst>
        </pc:spChg>
        <pc:picChg chg="mod">
          <ac:chgData name="Kate White" userId="S::katewhite@superhighways.org.uk::a9c405b7-7fb9-4bdd-89b1-e9d027c99fff" providerId="AD" clId="Web-{59CD259B-6B60-4658-8D91-2018F261CAC0}" dt="2020-01-27T20:31:02.544" v="12" actId="1076"/>
          <ac:picMkLst>
            <pc:docMk/>
            <pc:sldMk cId="1584163993" sldId="813"/>
            <ac:picMk id="2053" creationId="{00000000-0000-0000-0000-000000000000}"/>
          </ac:picMkLst>
        </pc:picChg>
      </pc:sldChg>
      <pc:sldChg chg="modSp ord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370951386" sldId="821"/>
        </pc:sldMkLst>
        <pc:spChg chg="mod">
          <ac:chgData name="Kate White" userId="S::katewhite@superhighways.org.uk::a9c405b7-7fb9-4bdd-89b1-e9d027c99fff" providerId="AD" clId="Web-{59CD259B-6B60-4658-8D91-2018F261CAC0}" dt="2020-01-27T21:21:19.545" v="548" actId="14100"/>
          <ac:spMkLst>
            <pc:docMk/>
            <pc:sldMk cId="370951386" sldId="821"/>
            <ac:spMk id="3" creationId="{44CB4908-1AE5-4A7C-BAB1-E28B429C6BC8}"/>
          </ac:spMkLst>
        </pc:spChg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2862474243" sldId="824"/>
        </pc:sldMkLst>
      </pc:sldChg>
      <pc:sldChg chg="modSp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1003021357" sldId="828"/>
        </pc:sldMkLst>
        <pc:spChg chg="mod">
          <ac:chgData name="Kate White" userId="S::katewhite@superhighways.org.uk::a9c405b7-7fb9-4bdd-89b1-e9d027c99fff" providerId="AD" clId="Web-{59CD259B-6B60-4658-8D91-2018F261CAC0}" dt="2020-01-27T20:32:19.122" v="24" actId="1076"/>
          <ac:spMkLst>
            <pc:docMk/>
            <pc:sldMk cId="1003021357" sldId="828"/>
            <ac:spMk id="3" creationId="{3A7C691B-6686-4BC7-BC25-505D266A28A6}"/>
          </ac:spMkLst>
        </pc:spChg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602153296" sldId="835"/>
        </pc:sldMkLst>
      </pc:sldChg>
      <pc:sldChg chg="addSp delSp modSp ord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1407619701" sldId="836"/>
        </pc:sldMkLst>
        <pc:spChg chg="add del mod">
          <ac:chgData name="Kate White" userId="S::katewhite@superhighways.org.uk::a9c405b7-7fb9-4bdd-89b1-e9d027c99fff" providerId="AD" clId="Web-{59CD259B-6B60-4658-8D91-2018F261CAC0}" dt="2020-01-27T21:26:40.079" v="659"/>
          <ac:spMkLst>
            <pc:docMk/>
            <pc:sldMk cId="1407619701" sldId="836"/>
            <ac:spMk id="2" creationId="{B2D48B82-D507-44F6-8523-D5EB6A6B1579}"/>
          </ac:spMkLst>
        </pc:spChg>
        <pc:spChg chg="add mod">
          <ac:chgData name="Kate White" userId="S::katewhite@superhighways.org.uk::a9c405b7-7fb9-4bdd-89b1-e9d027c99fff" providerId="AD" clId="Web-{59CD259B-6B60-4658-8D91-2018F261CAC0}" dt="2020-01-27T21:26:46.548" v="660" actId="1076"/>
          <ac:spMkLst>
            <pc:docMk/>
            <pc:sldMk cId="1407619701" sldId="836"/>
            <ac:spMk id="3" creationId="{73C483A1-83F4-49BB-AD78-DB68936E6A60}"/>
          </ac:spMkLst>
        </pc:spChg>
        <pc:spChg chg="mod">
          <ac:chgData name="Kate White" userId="S::katewhite@superhighways.org.uk::a9c405b7-7fb9-4bdd-89b1-e9d027c99fff" providerId="AD" clId="Web-{59CD259B-6B60-4658-8D91-2018F261CAC0}" dt="2020-01-27T21:25:48.376" v="648" actId="14100"/>
          <ac:spMkLst>
            <pc:docMk/>
            <pc:sldMk cId="1407619701" sldId="836"/>
            <ac:spMk id="12291" creationId="{00000000-0000-0000-0000-000000000000}"/>
          </ac:spMkLst>
        </pc:spChg>
        <pc:picChg chg="mod">
          <ac:chgData name="Kate White" userId="S::katewhite@superhighways.org.uk::a9c405b7-7fb9-4bdd-89b1-e9d027c99fff" providerId="AD" clId="Web-{59CD259B-6B60-4658-8D91-2018F261CAC0}" dt="2020-01-27T21:25:56.032" v="649" actId="1076"/>
          <ac:picMkLst>
            <pc:docMk/>
            <pc:sldMk cId="1407619701" sldId="836"/>
            <ac:picMk id="7" creationId="{00000000-0000-0000-0000-000000000000}"/>
          </ac:picMkLst>
        </pc:picChg>
        <pc:picChg chg="mod">
          <ac:chgData name="Kate White" userId="S::katewhite@superhighways.org.uk::a9c405b7-7fb9-4bdd-89b1-e9d027c99fff" providerId="AD" clId="Web-{59CD259B-6B60-4658-8D91-2018F261CAC0}" dt="2020-01-27T21:25:58.266" v="650" actId="1076"/>
          <ac:picMkLst>
            <pc:docMk/>
            <pc:sldMk cId="1407619701" sldId="836"/>
            <ac:picMk id="12293" creationId="{00000000-0000-0000-0000-000000000000}"/>
          </ac:picMkLst>
        </pc:picChg>
      </pc:sldChg>
      <pc:sldChg chg="modSp del">
        <pc:chgData name="Kate White" userId="S::katewhite@superhighways.org.uk::a9c405b7-7fb9-4bdd-89b1-e9d027c99fff" providerId="AD" clId="Web-{59CD259B-6B60-4658-8D91-2018F261CAC0}" dt="2020-01-27T21:22:07.701" v="550"/>
        <pc:sldMkLst>
          <pc:docMk/>
          <pc:sldMk cId="998627161" sldId="837"/>
        </pc:sldMkLst>
        <pc:picChg chg="mod">
          <ac:chgData name="Kate White" userId="S::katewhite@superhighways.org.uk::a9c405b7-7fb9-4bdd-89b1-e9d027c99fff" providerId="AD" clId="Web-{59CD259B-6B60-4658-8D91-2018F261CAC0}" dt="2020-01-27T20:33:38.200" v="31" actId="1076"/>
          <ac:picMkLst>
            <pc:docMk/>
            <pc:sldMk cId="998627161" sldId="837"/>
            <ac:picMk id="6" creationId="{00000000-0000-0000-0000-000000000000}"/>
          </ac:picMkLst>
        </pc:picChg>
      </pc:sldChg>
      <pc:sldChg chg="addSp modSp ord modTransition">
        <pc:chgData name="Kate White" userId="S::katewhite@superhighways.org.uk::a9c405b7-7fb9-4bdd-89b1-e9d027c99fff" providerId="AD" clId="Web-{59CD259B-6B60-4658-8D91-2018F261CAC0}" dt="2020-01-27T21:34:49.785" v="685" actId="20577"/>
        <pc:sldMkLst>
          <pc:docMk/>
          <pc:sldMk cId="3692298677" sldId="838"/>
        </pc:sldMkLst>
        <pc:spChg chg="add mod">
          <ac:chgData name="Kate White" userId="S::katewhite@superhighways.org.uk::a9c405b7-7fb9-4bdd-89b1-e9d027c99fff" providerId="AD" clId="Web-{59CD259B-6B60-4658-8D91-2018F261CAC0}" dt="2020-01-27T21:23:58.344" v="622" actId="20577"/>
          <ac:spMkLst>
            <pc:docMk/>
            <pc:sldMk cId="3692298677" sldId="838"/>
            <ac:spMk id="2" creationId="{82E126E5-3418-4ABF-B3B3-64AB7F82A6F2}"/>
          </ac:spMkLst>
        </pc:spChg>
        <pc:spChg chg="mod">
          <ac:chgData name="Kate White" userId="S::katewhite@superhighways.org.uk::a9c405b7-7fb9-4bdd-89b1-e9d027c99fff" providerId="AD" clId="Web-{59CD259B-6B60-4658-8D91-2018F261CAC0}" dt="2020-01-27T21:34:49.785" v="685" actId="20577"/>
          <ac:spMkLst>
            <pc:docMk/>
            <pc:sldMk cId="3692298677" sldId="838"/>
            <ac:spMk id="5" creationId="{00000000-0000-0000-0000-000000000000}"/>
          </ac:spMkLst>
        </pc:spChg>
        <pc:picChg chg="mod">
          <ac:chgData name="Kate White" userId="S::katewhite@superhighways.org.uk::a9c405b7-7fb9-4bdd-89b1-e9d027c99fff" providerId="AD" clId="Web-{59CD259B-6B60-4658-8D91-2018F261CAC0}" dt="2020-01-27T20:35:33.779" v="57" actId="1076"/>
          <ac:picMkLst>
            <pc:docMk/>
            <pc:sldMk cId="3692298677" sldId="838"/>
            <ac:picMk id="3" creationId="{00000000-0000-0000-0000-000000000000}"/>
          </ac:picMkLst>
        </pc:picChg>
        <pc:picChg chg="mod">
          <ac:chgData name="Kate White" userId="S::katewhite@superhighways.org.uk::a9c405b7-7fb9-4bdd-89b1-e9d027c99fff" providerId="AD" clId="Web-{59CD259B-6B60-4658-8D91-2018F261CAC0}" dt="2020-01-27T21:24:24.266" v="626" actId="1076"/>
          <ac:picMkLst>
            <pc:docMk/>
            <pc:sldMk cId="3692298677" sldId="838"/>
            <ac:picMk id="4" creationId="{00000000-0000-0000-0000-000000000000}"/>
          </ac:picMkLst>
        </pc:picChg>
      </pc:sldChg>
      <pc:sldChg chg="modSp del">
        <pc:chgData name="Kate White" userId="S::katewhite@superhighways.org.uk::a9c405b7-7fb9-4bdd-89b1-e9d027c99fff" providerId="AD" clId="Web-{59CD259B-6B60-4658-8D91-2018F261CAC0}" dt="2020-01-27T21:22:01.373" v="549"/>
        <pc:sldMkLst>
          <pc:docMk/>
          <pc:sldMk cId="3740061415" sldId="839"/>
        </pc:sldMkLst>
        <pc:spChg chg="mod">
          <ac:chgData name="Kate White" userId="S::katewhite@superhighways.org.uk::a9c405b7-7fb9-4bdd-89b1-e9d027c99fff" providerId="AD" clId="Web-{59CD259B-6B60-4658-8D91-2018F261CAC0}" dt="2020-01-27T20:33:27.903" v="30" actId="20577"/>
          <ac:spMkLst>
            <pc:docMk/>
            <pc:sldMk cId="3740061415" sldId="839"/>
            <ac:spMk id="3" creationId="{00000000-0000-0000-0000-000000000000}"/>
          </ac:spMkLst>
        </pc:spChg>
      </pc:sldChg>
      <pc:sldChg chg="modSp del">
        <pc:chgData name="Kate White" userId="S::katewhite@superhighways.org.uk::a9c405b7-7fb9-4bdd-89b1-e9d027c99fff" providerId="AD" clId="Web-{59CD259B-6B60-4658-8D91-2018F261CAC0}" dt="2020-01-27T21:22:09.904" v="551"/>
        <pc:sldMkLst>
          <pc:docMk/>
          <pc:sldMk cId="606766938" sldId="840"/>
        </pc:sldMkLst>
        <pc:spChg chg="mod">
          <ac:chgData name="Kate White" userId="S::katewhite@superhighways.org.uk::a9c405b7-7fb9-4bdd-89b1-e9d027c99fff" providerId="AD" clId="Web-{59CD259B-6B60-4658-8D91-2018F261CAC0}" dt="2020-01-27T20:33:49.278" v="36" actId="20577"/>
          <ac:spMkLst>
            <pc:docMk/>
            <pc:sldMk cId="606766938" sldId="840"/>
            <ac:spMk id="2" creationId="{00000000-0000-0000-0000-000000000000}"/>
          </ac:spMkLst>
        </pc:spChg>
        <pc:spChg chg="mod">
          <ac:chgData name="Kate White" userId="S::katewhite@superhighways.org.uk::a9c405b7-7fb9-4bdd-89b1-e9d027c99fff" providerId="AD" clId="Web-{59CD259B-6B60-4658-8D91-2018F261CAC0}" dt="2020-01-27T20:35:04.107" v="54" actId="20577"/>
          <ac:spMkLst>
            <pc:docMk/>
            <pc:sldMk cId="606766938" sldId="840"/>
            <ac:spMk id="3" creationId="{00000000-0000-0000-0000-000000000000}"/>
          </ac:spMkLst>
        </pc:spChg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575695747" sldId="847"/>
        </pc:sldMkLst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2687312465" sldId="848"/>
        </pc:sldMkLst>
      </pc:sldChg>
      <pc:sldChg chg="modSp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1686161036" sldId="850"/>
        </pc:sldMkLst>
        <pc:spChg chg="mod">
          <ac:chgData name="Kate White" userId="S::katewhite@superhighways.org.uk::a9c405b7-7fb9-4bdd-89b1-e9d027c99fff" providerId="AD" clId="Web-{59CD259B-6B60-4658-8D91-2018F261CAC0}" dt="2020-01-27T21:10:20.729" v="417" actId="20577"/>
          <ac:spMkLst>
            <pc:docMk/>
            <pc:sldMk cId="1686161036" sldId="850"/>
            <ac:spMk id="3" creationId="{00000000-0000-0000-0000-000000000000}"/>
          </ac:spMkLst>
        </pc:spChg>
      </pc:sldChg>
      <pc:sldChg chg="addSp delSp modSp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3493853017" sldId="854"/>
        </pc:sldMkLst>
        <pc:spChg chg="add mod">
          <ac:chgData name="Kate White" userId="S::katewhite@superhighways.org.uk::a9c405b7-7fb9-4bdd-89b1-e9d027c99fff" providerId="AD" clId="Web-{59CD259B-6B60-4658-8D91-2018F261CAC0}" dt="2020-01-27T21:08:55.823" v="397" actId="1076"/>
          <ac:spMkLst>
            <pc:docMk/>
            <pc:sldMk cId="3493853017" sldId="854"/>
            <ac:spMk id="3" creationId="{866390E6-C2C6-4A63-8931-C058479DD9DD}"/>
          </ac:spMkLst>
        </pc:spChg>
        <pc:spChg chg="del mod">
          <ac:chgData name="Kate White" userId="S::katewhite@superhighways.org.uk::a9c405b7-7fb9-4bdd-89b1-e9d027c99fff" providerId="AD" clId="Web-{59CD259B-6B60-4658-8D91-2018F261CAC0}" dt="2020-01-27T21:07:57.323" v="391"/>
          <ac:spMkLst>
            <pc:docMk/>
            <pc:sldMk cId="3493853017" sldId="854"/>
            <ac:spMk id="7" creationId="{00000000-0000-0000-0000-000000000000}"/>
          </ac:spMkLst>
        </pc:spChg>
        <pc:picChg chg="mod">
          <ac:chgData name="Kate White" userId="S::katewhite@superhighways.org.uk::a9c405b7-7fb9-4bdd-89b1-e9d027c99fff" providerId="AD" clId="Web-{59CD259B-6B60-4658-8D91-2018F261CAC0}" dt="2020-01-27T21:08:29.541" v="393" actId="1076"/>
          <ac:picMkLst>
            <pc:docMk/>
            <pc:sldMk cId="3493853017" sldId="854"/>
            <ac:picMk id="4" creationId="{BF8E9311-05C8-48D2-BE3A-89D0EC1F3753}"/>
          </ac:picMkLst>
        </pc:picChg>
      </pc:sldChg>
      <pc:sldChg chg="addSp delSp modSp del">
        <pc:chgData name="Kate White" userId="S::katewhite@superhighways.org.uk::a9c405b7-7fb9-4bdd-89b1-e9d027c99fff" providerId="AD" clId="Web-{59CD259B-6B60-4658-8D91-2018F261CAC0}" dt="2020-01-27T21:27:03.001" v="661"/>
        <pc:sldMkLst>
          <pc:docMk/>
          <pc:sldMk cId="1089762248" sldId="855"/>
        </pc:sldMkLst>
        <pc:spChg chg="add mod">
          <ac:chgData name="Kate White" userId="S::katewhite@superhighways.org.uk::a9c405b7-7fb9-4bdd-89b1-e9d027c99fff" providerId="AD" clId="Web-{59CD259B-6B60-4658-8D91-2018F261CAC0}" dt="2020-01-27T21:09:58.120" v="406" actId="1076"/>
          <ac:spMkLst>
            <pc:docMk/>
            <pc:sldMk cId="1089762248" sldId="855"/>
            <ac:spMk id="2" creationId="{0821932E-3A0B-4129-B8DA-A32C73584FBA}"/>
          </ac:spMkLst>
        </pc:spChg>
        <pc:spChg chg="del mod">
          <ac:chgData name="Kate White" userId="S::katewhite@superhighways.org.uk::a9c405b7-7fb9-4bdd-89b1-e9d027c99fff" providerId="AD" clId="Web-{59CD259B-6B60-4658-8D91-2018F261CAC0}" dt="2020-01-27T21:09:18.104" v="399"/>
          <ac:spMkLst>
            <pc:docMk/>
            <pc:sldMk cId="1089762248" sldId="855"/>
            <ac:spMk id="5" creationId="{00000000-0000-0000-0000-000000000000}"/>
          </ac:spMkLst>
        </pc:spChg>
        <pc:picChg chg="mod">
          <ac:chgData name="Kate White" userId="S::katewhite@superhighways.org.uk::a9c405b7-7fb9-4bdd-89b1-e9d027c99fff" providerId="AD" clId="Web-{59CD259B-6B60-4658-8D91-2018F261CAC0}" dt="2020-01-27T21:09:36.229" v="401" actId="1076"/>
          <ac:picMkLst>
            <pc:docMk/>
            <pc:sldMk cId="1089762248" sldId="855"/>
            <ac:picMk id="3" creationId="{17D44863-2009-4BC0-8BBB-3811A1816105}"/>
          </ac:picMkLst>
        </pc:picChg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3635103545" sldId="857"/>
        </pc:sldMkLst>
      </pc:sldChg>
      <pc:sldChg chg="modSp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3160024834" sldId="860"/>
        </pc:sldMkLst>
        <pc:spChg chg="mod">
          <ac:chgData name="Kate White" userId="S::katewhite@superhighways.org.uk::a9c405b7-7fb9-4bdd-89b1-e9d027c99fff" providerId="AD" clId="Web-{59CD259B-6B60-4658-8D91-2018F261CAC0}" dt="2020-01-27T20:29:52.637" v="0" actId="20577"/>
          <ac:spMkLst>
            <pc:docMk/>
            <pc:sldMk cId="3160024834" sldId="860"/>
            <ac:spMk id="6" creationId="{004D31C5-EC38-4EDE-8C9F-093CBDE529A8}"/>
          </ac:spMkLst>
        </pc:spChg>
      </pc:sldChg>
      <pc:sldChg chg="modSp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2646682293" sldId="861"/>
        </pc:sldMkLst>
        <pc:spChg chg="mod">
          <ac:chgData name="Kate White" userId="S::katewhite@superhighways.org.uk::a9c405b7-7fb9-4bdd-89b1-e9d027c99fff" providerId="AD" clId="Web-{59CD259B-6B60-4658-8D91-2018F261CAC0}" dt="2020-01-27T20:30:45.122" v="8" actId="14100"/>
          <ac:spMkLst>
            <pc:docMk/>
            <pc:sldMk cId="2646682293" sldId="861"/>
            <ac:spMk id="3" creationId="{00000000-0000-0000-0000-000000000000}"/>
          </ac:spMkLst>
        </pc:spChg>
      </pc:sldChg>
      <pc:sldChg chg="delSp modSp modTransition">
        <pc:chgData name="Kate White" userId="S::katewhite@superhighways.org.uk::a9c405b7-7fb9-4bdd-89b1-e9d027c99fff" providerId="AD" clId="Web-{59CD259B-6B60-4658-8D91-2018F261CAC0}" dt="2020-01-27T21:35:23.801" v="694" actId="1076"/>
        <pc:sldMkLst>
          <pc:docMk/>
          <pc:sldMk cId="1070347156" sldId="862"/>
        </pc:sldMkLst>
        <pc:picChg chg="del">
          <ac:chgData name="Kate White" userId="S::katewhite@superhighways.org.uk::a9c405b7-7fb9-4bdd-89b1-e9d027c99fff" providerId="AD" clId="Web-{59CD259B-6B60-4658-8D91-2018F261CAC0}" dt="2020-01-27T20:37:14.263" v="181"/>
          <ac:picMkLst>
            <pc:docMk/>
            <pc:sldMk cId="1070347156" sldId="862"/>
            <ac:picMk id="4" creationId="{00000000-0000-0000-0000-000000000000}"/>
          </ac:picMkLst>
        </pc:picChg>
        <pc:picChg chg="mod">
          <ac:chgData name="Kate White" userId="S::katewhite@superhighways.org.uk::a9c405b7-7fb9-4bdd-89b1-e9d027c99fff" providerId="AD" clId="Web-{59CD259B-6B60-4658-8D91-2018F261CAC0}" dt="2020-01-27T21:35:23.801" v="694" actId="1076"/>
          <ac:picMkLst>
            <pc:docMk/>
            <pc:sldMk cId="1070347156" sldId="862"/>
            <ac:picMk id="5" creationId="{00000000-0000-0000-0000-000000000000}"/>
          </ac:picMkLst>
        </pc:picChg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882925198" sldId="863"/>
        </pc:sldMkLst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2725766497" sldId="864"/>
        </pc:sldMkLst>
      </pc:sldChg>
      <pc:sldChg chg="modSp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1689551003" sldId="865"/>
        </pc:sldMkLst>
        <pc:spChg chg="mod">
          <ac:chgData name="Kate White" userId="S::katewhite@superhighways.org.uk::a9c405b7-7fb9-4bdd-89b1-e9d027c99fff" providerId="AD" clId="Web-{59CD259B-6B60-4658-8D91-2018F261CAC0}" dt="2020-01-27T20:39:20.420" v="200" actId="20577"/>
          <ac:spMkLst>
            <pc:docMk/>
            <pc:sldMk cId="1689551003" sldId="865"/>
            <ac:spMk id="2" creationId="{00000000-0000-0000-0000-000000000000}"/>
          </ac:spMkLst>
        </pc:spChg>
        <pc:spChg chg="mod">
          <ac:chgData name="Kate White" userId="S::katewhite@superhighways.org.uk::a9c405b7-7fb9-4bdd-89b1-e9d027c99fff" providerId="AD" clId="Web-{59CD259B-6B60-4658-8D91-2018F261CAC0}" dt="2020-01-27T20:39:10.279" v="196" actId="20577"/>
          <ac:spMkLst>
            <pc:docMk/>
            <pc:sldMk cId="1689551003" sldId="865"/>
            <ac:spMk id="3" creationId="{00000000-0000-0000-0000-000000000000}"/>
          </ac:spMkLst>
        </pc:spChg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1865315338" sldId="866"/>
        </pc:sldMkLst>
      </pc:sldChg>
      <pc:sldChg chg="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1306614577" sldId="867"/>
        </pc:sldMkLst>
      </pc:sldChg>
      <pc:sldChg chg="modSp add ord replId modTransition">
        <pc:chgData name="Kate White" userId="S::katewhite@superhighways.org.uk::a9c405b7-7fb9-4bdd-89b1-e9d027c99fff" providerId="AD" clId="Web-{59CD259B-6B60-4658-8D91-2018F261CAC0}" dt="2020-01-27T21:27:34.251" v="663"/>
        <pc:sldMkLst>
          <pc:docMk/>
          <pc:sldMk cId="362423520" sldId="868"/>
        </pc:sldMkLst>
        <pc:spChg chg="mod">
          <ac:chgData name="Kate White" userId="S::katewhite@superhighways.org.uk::a9c405b7-7fb9-4bdd-89b1-e9d027c99fff" providerId="AD" clId="Web-{59CD259B-6B60-4658-8D91-2018F261CAC0}" dt="2020-01-27T20:36:40.654" v="132" actId="20577"/>
          <ac:spMkLst>
            <pc:docMk/>
            <pc:sldMk cId="362423520" sldId="868"/>
            <ac:spMk id="2" creationId="{B76D855B-427D-7F48-81C0-56387E70B40A}"/>
          </ac:spMkLst>
        </pc:spChg>
        <pc:spChg chg="mod">
          <ac:chgData name="Kate White" userId="S::katewhite@superhighways.org.uk::a9c405b7-7fb9-4bdd-89b1-e9d027c99fff" providerId="AD" clId="Web-{59CD259B-6B60-4658-8D91-2018F261CAC0}" dt="2020-01-27T20:37:00.545" v="180" actId="14100"/>
          <ac:spMkLst>
            <pc:docMk/>
            <pc:sldMk cId="362423520" sldId="868"/>
            <ac:spMk id="4" creationId="{00000000-0000-0000-0000-000000000000}"/>
          </ac:spMkLst>
        </pc:spChg>
      </pc:sldChg>
      <pc:sldChg chg="addSp delSp modSp add replId modTransition">
        <pc:chgData name="Kate White" userId="S::katewhite@superhighways.org.uk::a9c405b7-7fb9-4bdd-89b1-e9d027c99fff" providerId="AD" clId="Web-{59CD259B-6B60-4658-8D91-2018F261CAC0}" dt="2020-01-27T21:35:07.191" v="689" actId="1076"/>
        <pc:sldMkLst>
          <pc:docMk/>
          <pc:sldMk cId="4040980715" sldId="869"/>
        </pc:sldMkLst>
        <pc:picChg chg="add mod">
          <ac:chgData name="Kate White" userId="S::katewhite@superhighways.org.uk::a9c405b7-7fb9-4bdd-89b1-e9d027c99fff" providerId="AD" clId="Web-{59CD259B-6B60-4658-8D91-2018F261CAC0}" dt="2020-01-27T21:35:07.191" v="689" actId="1076"/>
          <ac:picMkLst>
            <pc:docMk/>
            <pc:sldMk cId="4040980715" sldId="869"/>
            <ac:picMk id="2" creationId="{30DCFB1C-3AC2-4F2A-AD96-39822D874717}"/>
          </ac:picMkLst>
        </pc:picChg>
        <pc:picChg chg="del">
          <ac:chgData name="Kate White" userId="S::katewhite@superhighways.org.uk::a9c405b7-7fb9-4bdd-89b1-e9d027c99fff" providerId="AD" clId="Web-{59CD259B-6B60-4658-8D91-2018F261CAC0}" dt="2020-01-27T20:37:37.310" v="187"/>
          <ac:picMkLst>
            <pc:docMk/>
            <pc:sldMk cId="4040980715" sldId="869"/>
            <ac:picMk id="5" creationId="{00000000-0000-0000-0000-000000000000}"/>
          </ac:picMkLst>
        </pc:picChg>
      </pc:sldChg>
      <pc:sldMasterChg chg="modTransition modSldLayout">
        <pc:chgData name="Kate White" userId="S::katewhite@superhighways.org.uk::a9c405b7-7fb9-4bdd-89b1-e9d027c99fff" providerId="AD" clId="Web-{59CD259B-6B60-4658-8D91-2018F261CAC0}" dt="2020-01-27T21:27:34.251" v="663"/>
        <pc:sldMasterMkLst>
          <pc:docMk/>
          <pc:sldMasterMk cId="588804061" sldId="2147483648"/>
        </pc:sldMasterMkLst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1954734366" sldId="2147483649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4098804678" sldId="2147483650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485121229" sldId="2147483651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607628969" sldId="2147483652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2611142022" sldId="2147483653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1284101352" sldId="2147483654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1953929091" sldId="2147483655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716660679" sldId="2147483656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3122771563" sldId="2147483657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144509864" sldId="2147483658"/>
          </pc:sldLayoutMkLst>
        </pc:sldLayoutChg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588804061" sldId="2147483648"/>
            <pc:sldLayoutMk cId="1129518302" sldId="2147483659"/>
          </pc:sldLayoutMkLst>
        </pc:sldLayoutChg>
      </pc:sldMasterChg>
      <pc:sldMasterChg chg="modTransition modSldLayout">
        <pc:chgData name="Kate White" userId="S::katewhite@superhighways.org.uk::a9c405b7-7fb9-4bdd-89b1-e9d027c99fff" providerId="AD" clId="Web-{59CD259B-6B60-4658-8D91-2018F261CAC0}" dt="2020-01-27T21:27:34.251" v="663"/>
        <pc:sldMasterMkLst>
          <pc:docMk/>
          <pc:sldMasterMk cId="2316948266" sldId="2147483662"/>
        </pc:sldMasterMkLst>
        <pc:sldLayoutChg chg="modTransition">
          <pc:chgData name="Kate White" userId="S::katewhite@superhighways.org.uk::a9c405b7-7fb9-4bdd-89b1-e9d027c99fff" providerId="AD" clId="Web-{59CD259B-6B60-4658-8D91-2018F261CAC0}" dt="2020-01-27T21:27:34.251" v="663"/>
          <pc:sldLayoutMkLst>
            <pc:docMk/>
            <pc:sldMasterMk cId="2316948266" sldId="2147483662"/>
            <pc:sldLayoutMk cId="1093780627" sldId="2147483663"/>
          </pc:sldLayoutMkLst>
        </pc:sldLayoutChg>
      </pc:sldMasterChg>
    </pc:docChg>
  </pc:docChgLst>
  <pc:docChgLst>
    <pc:chgData name="Kate White" userId="S::katewhite@superhighways.org.uk::a9c405b7-7fb9-4bdd-89b1-e9d027c99fff" providerId="AD" clId="Web-{BAF6AEF0-2287-48F7-9493-70F73C67E2C6}"/>
    <pc:docChg chg="modSld">
      <pc:chgData name="Kate White" userId="S::katewhite@superhighways.org.uk::a9c405b7-7fb9-4bdd-89b1-e9d027c99fff" providerId="AD" clId="Web-{BAF6AEF0-2287-48F7-9493-70F73C67E2C6}" dt="2020-03-17T11:14:29.223" v="1"/>
      <pc:docMkLst>
        <pc:docMk/>
      </pc:docMkLst>
      <pc:sldChg chg="addSp delSp modSp">
        <pc:chgData name="Kate White" userId="S::katewhite@superhighways.org.uk::a9c405b7-7fb9-4bdd-89b1-e9d027c99fff" providerId="AD" clId="Web-{BAF6AEF0-2287-48F7-9493-70F73C67E2C6}" dt="2020-03-17T11:14:29.223" v="1"/>
        <pc:sldMkLst>
          <pc:docMk/>
          <pc:sldMk cId="1306614577" sldId="867"/>
        </pc:sldMkLst>
        <pc:picChg chg="add del mod">
          <ac:chgData name="Kate White" userId="S::katewhite@superhighways.org.uk::a9c405b7-7fb9-4bdd-89b1-e9d027c99fff" providerId="AD" clId="Web-{BAF6AEF0-2287-48F7-9493-70F73C67E2C6}" dt="2020-03-17T11:14:29.223" v="1"/>
          <ac:picMkLst>
            <pc:docMk/>
            <pc:sldMk cId="1306614577" sldId="867"/>
            <ac:picMk id="4" creationId="{D9C6CD0B-0CC5-41A2-88B8-7E0272458E1A}"/>
          </ac:picMkLst>
        </pc:picChg>
      </pc:sldChg>
    </pc:docChg>
  </pc:docChgLst>
  <pc:docChgLst>
    <pc:chgData name="Sorrel Parsons" userId="S::sorrelparsons@superhighways.org.uk::ddf7a12a-1dd9-4bea-a2bc-d89f12cdbab2" providerId="AD" clId="Web-{8C03CFEC-3A94-4C97-8741-846F4531F698}"/>
    <pc:docChg chg="modSld">
      <pc:chgData name="Sorrel Parsons" userId="S::sorrelparsons@superhighways.org.uk::ddf7a12a-1dd9-4bea-a2bc-d89f12cdbab2" providerId="AD" clId="Web-{8C03CFEC-3A94-4C97-8741-846F4531F698}" dt="2020-07-09T13:29:29.483" v="132" actId="20577"/>
      <pc:docMkLst>
        <pc:docMk/>
      </pc:docMkLst>
      <pc:sldChg chg="modSp">
        <pc:chgData name="Sorrel Parsons" userId="S::sorrelparsons@superhighways.org.uk::ddf7a12a-1dd9-4bea-a2bc-d89f12cdbab2" providerId="AD" clId="Web-{8C03CFEC-3A94-4C97-8741-846F4531F698}" dt="2020-07-09T13:29:29.483" v="131" actId="20577"/>
        <pc:sldMkLst>
          <pc:docMk/>
          <pc:sldMk cId="4012588450" sldId="943"/>
        </pc:sldMkLst>
        <pc:spChg chg="mod">
          <ac:chgData name="Sorrel Parsons" userId="S::sorrelparsons@superhighways.org.uk::ddf7a12a-1dd9-4bea-a2bc-d89f12cdbab2" providerId="AD" clId="Web-{8C03CFEC-3A94-4C97-8741-846F4531F698}" dt="2020-07-09T13:29:29.483" v="131" actId="20577"/>
          <ac:spMkLst>
            <pc:docMk/>
            <pc:sldMk cId="4012588450" sldId="943"/>
            <ac:spMk id="5" creationId="{00000000-0000-0000-0000-000000000000}"/>
          </ac:spMkLst>
        </pc:spChg>
      </pc:sldChg>
    </pc:docChg>
  </pc:docChgLst>
  <pc:docChgLst>
    <pc:chgData name="Kate White" userId="S::katewhite@superhighways.org.uk::a9c405b7-7fb9-4bdd-89b1-e9d027c99fff" providerId="AD" clId="Web-{7EEDCD46-F597-4A71-9909-F540A04F2B15}"/>
    <pc:docChg chg="addSld modSld sldOrd modSection">
      <pc:chgData name="Kate White" userId="S::katewhite@superhighways.org.uk::a9c405b7-7fb9-4bdd-89b1-e9d027c99fff" providerId="AD" clId="Web-{7EEDCD46-F597-4A71-9909-F540A04F2B15}" dt="2020-05-13T10:49:01.568" v="181" actId="20577"/>
      <pc:docMkLst>
        <pc:docMk/>
      </pc:docMkLst>
      <pc:sldChg chg="addSp ord">
        <pc:chgData name="Kate White" userId="S::katewhite@superhighways.org.uk::a9c405b7-7fb9-4bdd-89b1-e9d027c99fff" providerId="AD" clId="Web-{7EEDCD46-F597-4A71-9909-F540A04F2B15}" dt="2020-05-13T10:46:26.703" v="23"/>
        <pc:sldMkLst>
          <pc:docMk/>
          <pc:sldMk cId="1689551003" sldId="865"/>
        </pc:sldMkLst>
        <pc:spChg chg="add">
          <ac:chgData name="Kate White" userId="S::katewhite@superhighways.org.uk::a9c405b7-7fb9-4bdd-89b1-e9d027c99fff" providerId="AD" clId="Web-{7EEDCD46-F597-4A71-9909-F540A04F2B15}" dt="2020-05-13T10:46:26.703" v="23"/>
          <ac:spMkLst>
            <pc:docMk/>
            <pc:sldMk cId="1689551003" sldId="865"/>
            <ac:spMk id="5" creationId="{2C839335-EB6B-420E-BA27-9D4D5FBEC5DF}"/>
          </ac:spMkLst>
        </pc:spChg>
      </pc:sldChg>
      <pc:sldChg chg="addSp delSp modSp add ord replId">
        <pc:chgData name="Kate White" userId="S::katewhite@superhighways.org.uk::a9c405b7-7fb9-4bdd-89b1-e9d027c99fff" providerId="AD" clId="Web-{7EEDCD46-F597-4A71-9909-F540A04F2B15}" dt="2020-05-13T10:49:01.568" v="180" actId="20577"/>
        <pc:sldMkLst>
          <pc:docMk/>
          <pc:sldMk cId="4209143198" sldId="892"/>
        </pc:sldMkLst>
        <pc:spChg chg="mod">
          <ac:chgData name="Kate White" userId="S::katewhite@superhighways.org.uk::a9c405b7-7fb9-4bdd-89b1-e9d027c99fff" providerId="AD" clId="Web-{7EEDCD46-F597-4A71-9909-F540A04F2B15}" dt="2020-05-13T10:46:07.859" v="19" actId="20577"/>
          <ac:spMkLst>
            <pc:docMk/>
            <pc:sldMk cId="4209143198" sldId="892"/>
            <ac:spMk id="2" creationId="{A01947F1-545F-44A8-93DE-F6E8222A9D19}"/>
          </ac:spMkLst>
        </pc:spChg>
        <pc:spChg chg="add del mod">
          <ac:chgData name="Kate White" userId="S::katewhite@superhighways.org.uk::a9c405b7-7fb9-4bdd-89b1-e9d027c99fff" providerId="AD" clId="Web-{7EEDCD46-F597-4A71-9909-F540A04F2B15}" dt="2020-05-13T10:47:17.815" v="49"/>
          <ac:spMkLst>
            <pc:docMk/>
            <pc:sldMk cId="4209143198" sldId="892"/>
            <ac:spMk id="3" creationId="{7D536C15-E7F1-4DDA-A6AC-1D766760DF6A}"/>
          </ac:spMkLst>
        </pc:spChg>
        <pc:spChg chg="add del mod">
          <ac:chgData name="Kate White" userId="S::katewhite@superhighways.org.uk::a9c405b7-7fb9-4bdd-89b1-e9d027c99fff" providerId="AD" clId="Web-{7EEDCD46-F597-4A71-9909-F540A04F2B15}" dt="2020-05-13T10:49:01.568" v="180" actId="20577"/>
          <ac:spMkLst>
            <pc:docMk/>
            <pc:sldMk cId="4209143198" sldId="892"/>
            <ac:spMk id="4" creationId="{20FD08A0-248F-42C3-A83F-DB1BC1664E87}"/>
          </ac:spMkLst>
        </pc:spChg>
        <pc:spChg chg="del mod">
          <ac:chgData name="Kate White" userId="S::katewhite@superhighways.org.uk::a9c405b7-7fb9-4bdd-89b1-e9d027c99fff" providerId="AD" clId="Web-{7EEDCD46-F597-4A71-9909-F540A04F2B15}" dt="2020-05-13T10:46:29.360" v="24"/>
          <ac:spMkLst>
            <pc:docMk/>
            <pc:sldMk cId="4209143198" sldId="892"/>
            <ac:spMk id="6" creationId="{0F9AB64A-0049-4C3B-A640-6986E6162742}"/>
          </ac:spMkLst>
        </pc:spChg>
        <pc:spChg chg="add del">
          <ac:chgData name="Kate White" userId="S::katewhite@superhighways.org.uk::a9c405b7-7fb9-4bdd-89b1-e9d027c99fff" providerId="AD" clId="Web-{7EEDCD46-F597-4A71-9909-F540A04F2B15}" dt="2020-05-13T10:46:38.297" v="31"/>
          <ac:spMkLst>
            <pc:docMk/>
            <pc:sldMk cId="4209143198" sldId="892"/>
            <ac:spMk id="10" creationId="{9D71CE52-6B1A-4D29-AA01-2A1C598F5AD4}"/>
          </ac:spMkLst>
        </pc:spChg>
        <pc:spChg chg="add del mod">
          <ac:chgData name="Kate White" userId="S::katewhite@superhighways.org.uk::a9c405b7-7fb9-4bdd-89b1-e9d027c99fff" providerId="AD" clId="Web-{7EEDCD46-F597-4A71-9909-F540A04F2B15}" dt="2020-05-13T10:47:22.393" v="50"/>
          <ac:spMkLst>
            <pc:docMk/>
            <pc:sldMk cId="4209143198" sldId="892"/>
            <ac:spMk id="12" creationId="{771A0CCC-6505-4118-8AB4-85DD8809D42A}"/>
          </ac:spMkLst>
        </pc:spChg>
        <pc:picChg chg="del">
          <ac:chgData name="Kate White" userId="S::katewhite@superhighways.org.uk::a9c405b7-7fb9-4bdd-89b1-e9d027c99fff" providerId="AD" clId="Web-{7EEDCD46-F597-4A71-9909-F540A04F2B15}" dt="2020-05-13T10:45:54.827" v="4"/>
          <ac:picMkLst>
            <pc:docMk/>
            <pc:sldMk cId="4209143198" sldId="892"/>
            <ac:picMk id="7" creationId="{891F0FA8-B3FB-449F-8A24-1EABA54FB117}"/>
          </ac:picMkLst>
        </pc:picChg>
      </pc:sldChg>
    </pc:docChg>
  </pc:docChgLst>
  <pc:docChgLst>
    <pc:chgData name="Kate White" userId="S::katewhite@superhighways.org.uk::a9c405b7-7fb9-4bdd-89b1-e9d027c99fff" providerId="AD" clId="Web-{105C4A95-0D83-4CCC-91A8-4A239F5BB5B5}"/>
    <pc:docChg chg="modSld">
      <pc:chgData name="Kate White" userId="S::katewhite@superhighways.org.uk::a9c405b7-7fb9-4bdd-89b1-e9d027c99fff" providerId="AD" clId="Web-{105C4A95-0D83-4CCC-91A8-4A239F5BB5B5}" dt="2020-05-13T10:52:23.411" v="122" actId="20577"/>
      <pc:docMkLst>
        <pc:docMk/>
      </pc:docMkLst>
      <pc:sldChg chg="delSp">
        <pc:chgData name="Kate White" userId="S::katewhite@superhighways.org.uk::a9c405b7-7fb9-4bdd-89b1-e9d027c99fff" providerId="AD" clId="Web-{105C4A95-0D83-4CCC-91A8-4A239F5BB5B5}" dt="2020-05-13T10:50:43.123" v="24"/>
        <pc:sldMkLst>
          <pc:docMk/>
          <pc:sldMk cId="1689551003" sldId="865"/>
        </pc:sldMkLst>
        <pc:spChg chg="del">
          <ac:chgData name="Kate White" userId="S::katewhite@superhighways.org.uk::a9c405b7-7fb9-4bdd-89b1-e9d027c99fff" providerId="AD" clId="Web-{105C4A95-0D83-4CCC-91A8-4A239F5BB5B5}" dt="2020-05-13T10:50:43.123" v="24"/>
          <ac:spMkLst>
            <pc:docMk/>
            <pc:sldMk cId="1689551003" sldId="865"/>
            <ac:spMk id="5" creationId="{2C839335-EB6B-420E-BA27-9D4D5FBEC5DF}"/>
          </ac:spMkLst>
        </pc:spChg>
      </pc:sldChg>
      <pc:sldChg chg="modSp">
        <pc:chgData name="Kate White" userId="S::katewhite@superhighways.org.uk::a9c405b7-7fb9-4bdd-89b1-e9d027c99fff" providerId="AD" clId="Web-{105C4A95-0D83-4CCC-91A8-4A239F5BB5B5}" dt="2020-05-13T10:51:03.718" v="25" actId="1076"/>
        <pc:sldMkLst>
          <pc:docMk/>
          <pc:sldMk cId="2033876792" sldId="874"/>
        </pc:sldMkLst>
        <pc:picChg chg="mod">
          <ac:chgData name="Kate White" userId="S::katewhite@superhighways.org.uk::a9c405b7-7fb9-4bdd-89b1-e9d027c99fff" providerId="AD" clId="Web-{105C4A95-0D83-4CCC-91A8-4A239F5BB5B5}" dt="2020-05-13T10:51:03.718" v="25" actId="1076"/>
          <ac:picMkLst>
            <pc:docMk/>
            <pc:sldMk cId="2033876792" sldId="874"/>
            <ac:picMk id="29701" creationId="{32403320-D966-40BD-9E34-29895F1BA6BA}"/>
          </ac:picMkLst>
        </pc:picChg>
      </pc:sldChg>
      <pc:sldChg chg="modSp">
        <pc:chgData name="Kate White" userId="S::katewhite@superhighways.org.uk::a9c405b7-7fb9-4bdd-89b1-e9d027c99fff" providerId="AD" clId="Web-{105C4A95-0D83-4CCC-91A8-4A239F5BB5B5}" dt="2020-05-13T10:51:10.859" v="26" actId="1076"/>
        <pc:sldMkLst>
          <pc:docMk/>
          <pc:sldMk cId="959196093" sldId="877"/>
        </pc:sldMkLst>
        <pc:picChg chg="mod">
          <ac:chgData name="Kate White" userId="S::katewhite@superhighways.org.uk::a9c405b7-7fb9-4bdd-89b1-e9d027c99fff" providerId="AD" clId="Web-{105C4A95-0D83-4CCC-91A8-4A239F5BB5B5}" dt="2020-05-13T10:51:10.859" v="26" actId="1076"/>
          <ac:picMkLst>
            <pc:docMk/>
            <pc:sldMk cId="959196093" sldId="877"/>
            <ac:picMk id="29701" creationId="{32403320-D966-40BD-9E34-29895F1BA6BA}"/>
          </ac:picMkLst>
        </pc:picChg>
      </pc:sldChg>
      <pc:sldChg chg="modSp">
        <pc:chgData name="Kate White" userId="S::katewhite@superhighways.org.uk::a9c405b7-7fb9-4bdd-89b1-e9d027c99fff" providerId="AD" clId="Web-{105C4A95-0D83-4CCC-91A8-4A239F5BB5B5}" dt="2020-05-13T10:52:23.411" v="121" actId="20577"/>
        <pc:sldMkLst>
          <pc:docMk/>
          <pc:sldMk cId="4209143198" sldId="892"/>
        </pc:sldMkLst>
        <pc:spChg chg="mod">
          <ac:chgData name="Kate White" userId="S::katewhite@superhighways.org.uk::a9c405b7-7fb9-4bdd-89b1-e9d027c99fff" providerId="AD" clId="Web-{105C4A95-0D83-4CCC-91A8-4A239F5BB5B5}" dt="2020-05-13T10:52:23.411" v="121" actId="20577"/>
          <ac:spMkLst>
            <pc:docMk/>
            <pc:sldMk cId="4209143198" sldId="892"/>
            <ac:spMk id="4" creationId="{20FD08A0-248F-42C3-A83F-DB1BC1664E87}"/>
          </ac:spMkLst>
        </pc:spChg>
      </pc:sldChg>
    </pc:docChg>
  </pc:docChgLst>
  <pc:docChgLst>
    <pc:chgData name="Sorrel Parsons" userId="S::sorrelparsons@superhighways.org.uk::ddf7a12a-1dd9-4bea-a2bc-d89f12cdbab2" providerId="AD" clId="Web-{7056DDD2-3502-4946-8BDD-D11799B217DC}"/>
    <pc:docChg chg="modSld">
      <pc:chgData name="Sorrel Parsons" userId="S::sorrelparsons@superhighways.org.uk::ddf7a12a-1dd9-4bea-a2bc-d89f12cdbab2" providerId="AD" clId="Web-{7056DDD2-3502-4946-8BDD-D11799B217DC}" dt="2020-05-19T11:49:40.750" v="0" actId="14100"/>
      <pc:docMkLst>
        <pc:docMk/>
      </pc:docMkLst>
      <pc:sldChg chg="modSp">
        <pc:chgData name="Sorrel Parsons" userId="S::sorrelparsons@superhighways.org.uk::ddf7a12a-1dd9-4bea-a2bc-d89f12cdbab2" providerId="AD" clId="Web-{7056DDD2-3502-4946-8BDD-D11799B217DC}" dt="2020-05-19T11:49:40.750" v="0" actId="14100"/>
        <pc:sldMkLst>
          <pc:docMk/>
          <pc:sldMk cId="3059708258" sldId="942"/>
        </pc:sldMkLst>
        <pc:spChg chg="mod">
          <ac:chgData name="Sorrel Parsons" userId="S::sorrelparsons@superhighways.org.uk::ddf7a12a-1dd9-4bea-a2bc-d89f12cdbab2" providerId="AD" clId="Web-{7056DDD2-3502-4946-8BDD-D11799B217DC}" dt="2020-05-19T11:49:40.750" v="0" actId="14100"/>
          <ac:spMkLst>
            <pc:docMk/>
            <pc:sldMk cId="3059708258" sldId="942"/>
            <ac:spMk id="3" creationId="{20FD2D97-3674-6A40-AFAA-5E72D220BBCF}"/>
          </ac:spMkLst>
        </pc:spChg>
      </pc:sldChg>
    </pc:docChg>
  </pc:docChgLst>
  <pc:docChgLst>
    <pc:chgData name="Angela Schlenkhoff-Hus" userId="S::angela_cfefficiency.org.uk#ext#@kingstonvoluntaryaction.onmicrosoft.com::3b4e98ea-4167-4f63-9211-b4b01ae0b280" providerId="AD" clId="Web-{9DCCB617-1C6C-48A4-B551-DD4BCCC04389}"/>
    <pc:docChg chg="modSld">
      <pc:chgData name="Angela Schlenkhoff-Hus" userId="S::angela_cfefficiency.org.uk#ext#@kingstonvoluntaryaction.onmicrosoft.com::3b4e98ea-4167-4f63-9211-b4b01ae0b280" providerId="AD" clId="Web-{9DCCB617-1C6C-48A4-B551-DD4BCCC04389}" dt="2020-07-14T11:30:40.708" v="5" actId="20577"/>
      <pc:docMkLst>
        <pc:docMk/>
      </pc:docMkLst>
      <pc:sldChg chg="modSp">
        <pc:chgData name="Angela Schlenkhoff-Hus" userId="S::angela_cfefficiency.org.uk#ext#@kingstonvoluntaryaction.onmicrosoft.com::3b4e98ea-4167-4f63-9211-b4b01ae0b280" providerId="AD" clId="Web-{9DCCB617-1C6C-48A4-B551-DD4BCCC04389}" dt="2020-07-14T11:30:40.708" v="4" actId="20577"/>
        <pc:sldMkLst>
          <pc:docMk/>
          <pc:sldMk cId="2453776933" sldId="934"/>
        </pc:sldMkLst>
        <pc:spChg chg="mod">
          <ac:chgData name="Angela Schlenkhoff-Hus" userId="S::angela_cfefficiency.org.uk#ext#@kingstonvoluntaryaction.onmicrosoft.com::3b4e98ea-4167-4f63-9211-b4b01ae0b280" providerId="AD" clId="Web-{9DCCB617-1C6C-48A4-B551-DD4BCCC04389}" dt="2020-07-14T11:30:40.708" v="4" actId="20577"/>
          <ac:spMkLst>
            <pc:docMk/>
            <pc:sldMk cId="2453776933" sldId="934"/>
            <ac:spMk id="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862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163" cy="49885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DEB5738C-E5EA-4AF7-8D95-BD58A113D647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6"/>
            <a:ext cx="5448300" cy="3914864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5"/>
            <a:ext cx="2951163" cy="498852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7" y="9443665"/>
            <a:ext cx="2951163" cy="498852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C30E0C62-75F1-499A-B87C-4D60DA3D7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213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Name, organisation and if you could interview anyone alive or dead, who would it be?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098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Re-cap on who we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807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522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 1: Single answer</a:t>
            </a:r>
          </a:p>
          <a:p>
            <a:endParaRPr lang="en-US" dirty="0" smtClean="0"/>
          </a:p>
          <a:p>
            <a:r>
              <a:rPr lang="en-US" dirty="0" smtClean="0"/>
              <a:t>Interviewed</a:t>
            </a:r>
            <a:r>
              <a:rPr lang="en-US" baseline="0" dirty="0" smtClean="0"/>
              <a:t> someone</a:t>
            </a:r>
          </a:p>
          <a:p>
            <a:r>
              <a:rPr lang="en-US" baseline="0" dirty="0" smtClean="0"/>
              <a:t>Been interviewed</a:t>
            </a:r>
          </a:p>
          <a:p>
            <a:r>
              <a:rPr lang="en-US" baseline="0" dirty="0" smtClean="0"/>
              <a:t>Both</a:t>
            </a:r>
          </a:p>
          <a:p>
            <a:r>
              <a:rPr lang="en-US" baseline="0" dirty="0" smtClean="0"/>
              <a:t>Neither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Question 2 – multiple choice</a:t>
            </a:r>
          </a:p>
          <a:p>
            <a:r>
              <a:rPr lang="en-US" dirty="0" smtClean="0"/>
              <a:t>Made </a:t>
            </a:r>
            <a:r>
              <a:rPr lang="en-US" dirty="0" smtClean="0"/>
              <a:t>notes during an interview</a:t>
            </a:r>
            <a:endParaRPr lang="en-GB" dirty="0" smtClean="0"/>
          </a:p>
          <a:p>
            <a:r>
              <a:rPr lang="en-GB" dirty="0" smtClean="0"/>
              <a:t>Recorded an audio interview</a:t>
            </a:r>
          </a:p>
          <a:p>
            <a:r>
              <a:rPr lang="en-GB" dirty="0" smtClean="0"/>
              <a:t>Transcribed a recording</a:t>
            </a:r>
          </a:p>
          <a:p>
            <a:r>
              <a:rPr lang="en-GB" dirty="0" smtClean="0"/>
              <a:t>Edited a recording for </a:t>
            </a:r>
            <a:r>
              <a:rPr lang="en-GB" dirty="0" smtClean="0"/>
              <a:t>publication</a:t>
            </a:r>
          </a:p>
          <a:p>
            <a:r>
              <a:rPr lang="en-GB" dirty="0" smtClean="0"/>
              <a:t>All of the above</a:t>
            </a:r>
            <a:endParaRPr lang="en-GB" dirty="0" smtClean="0"/>
          </a:p>
          <a:p>
            <a:r>
              <a:rPr lang="en-GB" dirty="0" smtClean="0"/>
              <a:t>None of the</a:t>
            </a:r>
            <a:r>
              <a:rPr lang="en-GB" baseline="0" dirty="0" smtClean="0"/>
              <a:t> above</a:t>
            </a:r>
          </a:p>
          <a:p>
            <a:r>
              <a:rPr lang="en-GB" dirty="0" smtClean="0"/>
              <a:t>Something else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624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Possibly</a:t>
            </a:r>
            <a:r>
              <a:rPr lang="en-GB" baseline="0" dirty="0" smtClean="0"/>
              <a:t> split into two groups – one tackles each?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986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Cover ethics</a:t>
            </a:r>
            <a:r>
              <a:rPr lang="en-GB" baseline="0" dirty="0" smtClean="0"/>
              <a:t> here too: </a:t>
            </a:r>
            <a:r>
              <a:rPr lang="en-GB" altLang="en-US" sz="1200" dirty="0" smtClean="0"/>
              <a:t>Editorial planning – content: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1200" dirty="0" smtClean="0"/>
              <a:t>Why are you recording this interview?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1200" dirty="0" smtClean="0"/>
              <a:t>Why have you chosen this person? 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1200" dirty="0" smtClean="0"/>
              <a:t>What do you want out of it?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1200" dirty="0" smtClean="0"/>
              <a:t>What are you using it for?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1200" dirty="0" smtClean="0"/>
              <a:t>Who will be listening??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1200" dirty="0" smtClean="0"/>
              <a:t>What about location? Is it remote or online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1200" dirty="0" smtClean="0"/>
              <a:t>Do you need ambient sound for example to make the story come alive?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1200" dirty="0" smtClean="0"/>
              <a:t>How much of it are you going to use (are you after a soundbite or an in depth story) </a:t>
            </a:r>
          </a:p>
          <a:p>
            <a:pPr>
              <a:defRPr/>
            </a:pPr>
            <a:endParaRPr lang="en-GB" altLang="en-US" sz="1200" dirty="0" smtClean="0"/>
          </a:p>
          <a:p>
            <a:pPr>
              <a:defRPr/>
            </a:pPr>
            <a:r>
              <a:rPr lang="en-GB" altLang="en-US" sz="1200" dirty="0" smtClean="0"/>
              <a:t>Worst case scenario is a long interview which you then have to wade through and edit, and which doesn’t quite hit the mark in terms of its content.</a:t>
            </a:r>
          </a:p>
          <a:p>
            <a:endParaRPr lang="en-GB" baseline="0" dirty="0" smtClean="0"/>
          </a:p>
          <a:p>
            <a:r>
              <a:rPr lang="en-US" sz="1200" dirty="0" smtClean="0"/>
              <a:t>Do no harm</a:t>
            </a:r>
          </a:p>
          <a:p>
            <a:r>
              <a:rPr lang="en-US" sz="1200" dirty="0" smtClean="0"/>
              <a:t>Honesty and fairness</a:t>
            </a:r>
          </a:p>
          <a:p>
            <a:r>
              <a:rPr lang="en-US" sz="1200" dirty="0" smtClean="0"/>
              <a:t>Data protection</a:t>
            </a:r>
          </a:p>
          <a:p>
            <a:r>
              <a:rPr lang="en-US" sz="1200" dirty="0" smtClean="0"/>
              <a:t>Reciprocity</a:t>
            </a:r>
          </a:p>
          <a:p>
            <a:r>
              <a:rPr lang="en-US" sz="1200" dirty="0" smtClean="0"/>
              <a:t>Confidentiality and anonymity</a:t>
            </a:r>
          </a:p>
          <a:p>
            <a:r>
              <a:rPr lang="en-US" sz="1200" dirty="0" smtClean="0"/>
              <a:t>Informed consent</a:t>
            </a:r>
          </a:p>
          <a:p>
            <a:r>
              <a:rPr lang="en-US" sz="1200" dirty="0" smtClean="0"/>
              <a:t>Inclusion</a:t>
            </a:r>
          </a:p>
          <a:p>
            <a:r>
              <a:rPr lang="en-US" sz="1200" dirty="0" smtClean="0"/>
              <a:t>Competence, independence and integrity of those responsible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967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When you evaluate a project/</a:t>
            </a:r>
            <a:r>
              <a:rPr lang="en-US" dirty="0" err="1" smtClean="0"/>
              <a:t>programme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If you are exploring a new area of work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If you are interested in the thoughts, interpretations and meanings about a subject – ‘rich data’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Lived and learned experience</a:t>
            </a:r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r>
              <a:rPr lang="en-GB" dirty="0" smtClean="0"/>
              <a:t>Labour intensive</a:t>
            </a:r>
          </a:p>
          <a:p>
            <a:pPr lvl="1"/>
            <a:r>
              <a:rPr lang="en-GB" sz="2800" dirty="0" smtClean="0"/>
              <a:t>Interviews</a:t>
            </a:r>
          </a:p>
          <a:p>
            <a:pPr lvl="1"/>
            <a:r>
              <a:rPr lang="en-GB" sz="2800" dirty="0" smtClean="0"/>
              <a:t>Transcription</a:t>
            </a:r>
          </a:p>
          <a:p>
            <a:pPr lvl="1"/>
            <a:r>
              <a:rPr lang="en-GB" sz="2800" dirty="0" smtClean="0"/>
              <a:t>Data analysis</a:t>
            </a:r>
          </a:p>
          <a:p>
            <a:r>
              <a:rPr lang="en-GB" dirty="0" smtClean="0"/>
              <a:t>Sample sizes are usually small</a:t>
            </a:r>
          </a:p>
          <a:p>
            <a:r>
              <a:rPr lang="en-GB" dirty="0" smtClean="0"/>
              <a:t>Don’t expect facts</a:t>
            </a:r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40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276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https://docs.google.com/document/d/1siEKH2EIc6i4faBqsU3mrkbN9NwjosKkCUL1w1akgc0/edit?usp=sharing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09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Could</a:t>
            </a:r>
            <a:r>
              <a:rPr lang="en-GB" baseline="0"/>
              <a:t> we ask them as a group to put together a series of questions for you to ask me? </a:t>
            </a:r>
          </a:p>
          <a:p>
            <a:r>
              <a:rPr lang="en-GB" baseline="0"/>
              <a:t>And we could record it &amp; transcribe it?</a:t>
            </a:r>
          </a:p>
          <a:p>
            <a:r>
              <a:rPr lang="en-GB" baseline="0"/>
              <a:t>Might be time consuming? But would show it in practice? </a:t>
            </a:r>
          </a:p>
          <a:p>
            <a:r>
              <a:rPr lang="en-GB" baseline="0"/>
              <a:t>Or give them a topic after showing them the developing questions slide and get them into two groups to come up with a series of questions?</a:t>
            </a:r>
          </a:p>
          <a:p>
            <a:r>
              <a:rPr lang="en-GB" baseline="0"/>
              <a:t>15 minutes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56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Could</a:t>
            </a:r>
            <a:r>
              <a:rPr lang="en-GB" baseline="0"/>
              <a:t> we ask them as a group to put together a series of questions for you to ask me? </a:t>
            </a:r>
          </a:p>
          <a:p>
            <a:r>
              <a:rPr lang="en-GB" baseline="0"/>
              <a:t>And we could record it &amp; transcribe it?</a:t>
            </a:r>
          </a:p>
          <a:p>
            <a:r>
              <a:rPr lang="en-GB" baseline="0"/>
              <a:t>Might be time consuming? But would show it in practice? </a:t>
            </a:r>
          </a:p>
          <a:p>
            <a:r>
              <a:rPr lang="en-GB" baseline="0"/>
              <a:t>Or give them a topic after showing them the developing questions slide and get them into two groups to come up with a series of questions?</a:t>
            </a:r>
          </a:p>
          <a:p>
            <a:r>
              <a:rPr lang="en-GB" baseline="0"/>
              <a:t>15 minutes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53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group if</a:t>
            </a:r>
            <a:r>
              <a:rPr lang="en-GB" baseline="0" dirty="0" smtClean="0"/>
              <a:t> they can come up with an example of each</a:t>
            </a:r>
            <a:endParaRPr lang="en-GB" dirty="0" smtClean="0"/>
          </a:p>
          <a:p>
            <a:r>
              <a:rPr lang="en-GB" dirty="0" smtClean="0"/>
              <a:t>e.g.</a:t>
            </a:r>
            <a:r>
              <a:rPr lang="en-GB" baseline="0" dirty="0" smtClean="0"/>
              <a:t> </a:t>
            </a:r>
            <a:r>
              <a:rPr lang="en-GB" dirty="0" smtClean="0"/>
              <a:t>What</a:t>
            </a:r>
            <a:r>
              <a:rPr lang="en-GB" baseline="0" dirty="0" smtClean="0"/>
              <a:t> did you like about our amazing newsletter?</a:t>
            </a:r>
          </a:p>
          <a:p>
            <a:r>
              <a:rPr lang="en-GB" baseline="0" dirty="0" smtClean="0"/>
              <a:t>How did you get involved with our drop in advice session and how does it compare to other drop in activities?</a:t>
            </a:r>
          </a:p>
          <a:p>
            <a:r>
              <a:rPr lang="en-GB" baseline="0" dirty="0" smtClean="0"/>
              <a:t>How much time do you waste on social media?</a:t>
            </a:r>
          </a:p>
          <a:p>
            <a:r>
              <a:rPr lang="en-GB" baseline="0" dirty="0" smtClean="0"/>
              <a:t>Where do you like to work?</a:t>
            </a:r>
          </a:p>
          <a:p>
            <a:r>
              <a:rPr lang="en-GB" baseline="0" dirty="0" smtClean="0"/>
              <a:t>What do you weigh?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281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Could</a:t>
            </a:r>
            <a:r>
              <a:rPr lang="en-GB" baseline="0"/>
              <a:t> we ask them as a group to put together a series of questions for you to ask me? </a:t>
            </a:r>
          </a:p>
          <a:p>
            <a:r>
              <a:rPr lang="en-GB" baseline="0"/>
              <a:t>And we could record it &amp; transcribe it?</a:t>
            </a:r>
          </a:p>
          <a:p>
            <a:r>
              <a:rPr lang="en-GB" baseline="0"/>
              <a:t>Might be time consuming? But would show it in practice? </a:t>
            </a:r>
          </a:p>
          <a:p>
            <a:r>
              <a:rPr lang="en-GB" baseline="0"/>
              <a:t>Or give them a topic after showing them the developing questions slide and get them into two groups to come up with a series of questions?</a:t>
            </a:r>
          </a:p>
          <a:p>
            <a:r>
              <a:rPr lang="en-GB" baseline="0"/>
              <a:t>15 minutes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25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4502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Add re virtual</a:t>
            </a:r>
            <a:r>
              <a:rPr lang="en-US" baseline="0"/>
              <a:t> consent?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901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297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Phone – mobile, landline</a:t>
            </a:r>
          </a:p>
          <a:p>
            <a:r>
              <a:rPr lang="en-US"/>
              <a:t>Speaker phone / Dictaphone</a:t>
            </a:r>
          </a:p>
          <a:p>
            <a:r>
              <a:rPr lang="en-US"/>
              <a:t>Headphone recorder</a:t>
            </a:r>
          </a:p>
          <a:p>
            <a:r>
              <a:rPr lang="en-US"/>
              <a:t>Recording apps – be careful re consent!!</a:t>
            </a:r>
          </a:p>
          <a:p>
            <a:r>
              <a:rPr lang="en-US"/>
              <a:t>Some</a:t>
            </a:r>
            <a:r>
              <a:rPr lang="en-US" baseline="0"/>
              <a:t> of these of course have to be used in tandem.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188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What’s your </a:t>
            </a:r>
            <a:r>
              <a:rPr lang="en-GB" dirty="0" smtClean="0"/>
              <a:t>worst recording </a:t>
            </a:r>
            <a:r>
              <a:rPr lang="en-GB" dirty="0"/>
              <a:t>fear? </a:t>
            </a:r>
            <a:endParaRPr lang="en-GB" dirty="0" smtClean="0"/>
          </a:p>
          <a:p>
            <a:r>
              <a:rPr lang="en-US" dirty="0" smtClean="0"/>
              <a:t>I didn't hit the record button</a:t>
            </a:r>
          </a:p>
          <a:p>
            <a:r>
              <a:rPr lang="en-US" dirty="0" smtClean="0"/>
              <a:t>The sound was too low -  I can't hear anything!</a:t>
            </a:r>
          </a:p>
          <a:p>
            <a:r>
              <a:rPr lang="en-US" dirty="0" smtClean="0"/>
              <a:t>I don’t know where the file saved</a:t>
            </a:r>
          </a:p>
          <a:p>
            <a:r>
              <a:rPr lang="en-US" dirty="0" smtClean="0"/>
              <a:t>My equipment</a:t>
            </a:r>
            <a:r>
              <a:rPr lang="en-US" baseline="0" dirty="0" smtClean="0"/>
              <a:t> isn’t working</a:t>
            </a:r>
          </a:p>
          <a:p>
            <a:r>
              <a:rPr lang="en-US" dirty="0" smtClean="0"/>
              <a:t>There's a loud banging sound in the background</a:t>
            </a:r>
          </a:p>
          <a:p>
            <a:r>
              <a:rPr lang="en-US" dirty="0" smtClean="0"/>
              <a:t>None of these - I've got my own nightmares thanks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1440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64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558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956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937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030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7958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74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8846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Possibly Anchor app too</a:t>
            </a:r>
            <a:r>
              <a:rPr lang="en-US" baseline="0"/>
              <a:t> – any other audio sharing sites??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358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831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/>
              <a:t>Office</a:t>
            </a:r>
            <a:r>
              <a:rPr lang="en-US" baseline="0"/>
              <a:t> 365 / Google Drive apps. Are you signed in with your personal accounts on personal devices? Know how to switch between accounts?</a:t>
            </a:r>
          </a:p>
          <a:p>
            <a:pPr marL="0" indent="0">
              <a:buFontTx/>
              <a:buNone/>
            </a:pPr>
            <a:r>
              <a:rPr lang="en-US" baseline="0"/>
              <a:t>Do you know how to access files on your device? Know your device.</a:t>
            </a:r>
          </a:p>
          <a:p>
            <a:pPr marL="0" indent="0">
              <a:buFontTx/>
              <a:buNone/>
            </a:pPr>
            <a:r>
              <a:rPr lang="en-US" baseline="0"/>
              <a:t>Do you have a work laptop or personal? Do you know how to set up a work profile if you are using a personal computer or laptop?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101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/>
              <a:t>Office</a:t>
            </a:r>
            <a:r>
              <a:rPr lang="en-US" baseline="0"/>
              <a:t> 365 / Google Drive apps. Are you signed in with your personal accounts on personal devices? Know how to switch between accounts?</a:t>
            </a:r>
          </a:p>
          <a:p>
            <a:pPr marL="0" indent="0">
              <a:buFontTx/>
              <a:buNone/>
            </a:pPr>
            <a:r>
              <a:rPr lang="en-US" baseline="0"/>
              <a:t>Do you know how to access files on your device? Know your device.</a:t>
            </a:r>
          </a:p>
          <a:p>
            <a:pPr marL="0" indent="0">
              <a:buFontTx/>
              <a:buNone/>
            </a:pPr>
            <a:r>
              <a:rPr lang="en-US" baseline="0"/>
              <a:t>Do you have a work laptop or personal? Do you know how to set up a work profile if you are using a personal computer or laptop?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841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141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E0C62-75F1-499A-B87C-4D60DA3D7C51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0355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6A508-78F7-234C-BBEE-94F40AEF9E3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588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75187-53FB-41FE-85FA-DC9D3C6BC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2336" y="2215831"/>
            <a:ext cx="6132576" cy="1675956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rgbClr val="47A5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F7C07-36B3-4CEC-813C-C294A340E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2336" y="4133374"/>
            <a:ext cx="6199632" cy="466058"/>
          </a:xfrm>
        </p:spPr>
        <p:txBody>
          <a:bodyPr/>
          <a:lstStyle>
            <a:lvl1pPr marL="0" indent="0" algn="l">
              <a:buNone/>
              <a:defRPr sz="2400" cap="all" baseline="0">
                <a:solidFill>
                  <a:srgbClr val="751D59"/>
                </a:solidFill>
                <a:latin typeface="Poppins Medium" panose="02000000000000000000" pitchFamily="2" charset="0"/>
                <a:cs typeface="Poppins Medium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E7ACF-39BD-4D1A-BABA-2D5E3510B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D21D8-5F17-428D-A5BA-38D79463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3D971-BB2B-4E57-BE6C-57D8C345E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7E88F7-0B78-4D03-A2C1-1FF6A48FCF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78" y="644287"/>
            <a:ext cx="3183198" cy="314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3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1B8E8-53FB-49A2-90CF-AC98B828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C76D3-5FA4-45DD-971C-EF9B8E56E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B9BC7-BCAF-49A8-9F4E-EADD4114A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B61AE-5984-47BB-B7E1-8903986B5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1EB09-2049-4307-8B97-DA53A8FA8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80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8F707-9647-48B8-82D1-59D5D94D6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BCFFE-C221-4424-9098-240B87862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7EC9A-365D-4E2A-9792-E67F6057B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2C0FE-C464-4425-8806-AC7868DC0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06704-8E28-4E6B-9850-2E28B5919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12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19B4C-85E7-4262-A6CD-99DB55A0A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B3551-2779-4B63-A619-B8C03AD97B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8D9A7E-7300-4D3C-8CC9-1762D1677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45014A-2241-4D22-83B0-5F71301C6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3412B-BA16-40FE-A7BC-6AF1F0BD6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E1BD0-A52D-4884-8D27-C0F0E555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62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1BB0C-C88C-4940-8E3F-1535AA3D1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5FD77-96A5-40E9-9561-1E6BE5CD9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6A82E-43C9-426E-9095-A2E1748F9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CBD61-99F8-4727-ACA0-23551CA75C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FD496E-B405-45F2-B632-687E0DDE1D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9BC3D1-696B-40EA-99F2-7425857EB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3DE5EB-4979-4FE7-AE83-DD29C758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D6D79F-016C-440A-9D0C-FE3B10B59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14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707D7-A95C-47F6-89A8-0C669D22F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366800-DB38-4F70-8820-2F022A9CC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C5E3F8-D48C-422A-9966-6052A836D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F4CD6A-1D06-46E7-8D17-EBA070C40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10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47F5B4-E916-4018-92CA-8319E8BF0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6761E-45A6-446D-90FA-0A13723C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9502C-3A92-4AE4-9D42-A40B80C7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92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5BA4F-D996-4FD1-A946-9014DC4A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EBD6B-8B92-49CC-9EC6-ED0AD70F2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AE424-026A-4EA6-A635-1D278DA3F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3E4B8-4C23-468C-8760-77CACD9D1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AD077-6F97-4375-9B8E-1EBD2C438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69F451-C043-443A-A9BB-0A99CA12F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66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0148E-6CCC-4714-B7C4-4FEF91154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DB6F24-758A-49D7-BAFA-60CE4BA7BE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F28AC-9154-496D-8220-5BAF641F9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031CA1-ABFB-462B-9F53-4BF50E7AA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DFB3E-93FD-4028-9848-172D25496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DDB878-D2B2-4EFE-845A-057AD5D47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77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A56E-8283-4C88-A9F0-9A2AF6B3B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1CC7B-FFD3-4715-883C-B5EB1CF0C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17911-E98D-4D09-9E44-B712A7732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DAF81-67DD-40AC-844C-74740C9CD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9BDBE-8BFE-41E3-BD7D-99D06A53C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7ECA96-CD18-41ED-B741-F5FB7AFB8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4FA976-814A-4C08-8021-43B1AE8E5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E38E7-9401-43AA-8B4D-E998B9BA0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1BBEC-84DA-45FE-B7BA-AB1C8678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FE8F3-D80A-4E70-BD5A-17C965624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51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0F03A5-02B1-46E2-8B08-291F2E55E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0817" y="6237288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050B3-004C-4022-8396-5576258D4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3517" y="6149975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240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200765"/>
            <a:ext cx="10972800" cy="1739092"/>
          </a:xfrm>
          <a:prstGeom prst="rect">
            <a:avLst/>
          </a:prstGeom>
        </p:spPr>
        <p:txBody>
          <a:bodyPr/>
          <a:lstStyle>
            <a:lvl1pPr algn="l">
              <a:defRPr lang="en-US" sz="4000" b="1" i="0" kern="1200" cap="all" spc="500" smtClean="0">
                <a:solidFill>
                  <a:schemeClr val="bg1"/>
                </a:solidFill>
                <a:latin typeface="Helvetica"/>
                <a:ea typeface="Geneva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96288"/>
            <a:ext cx="10972800" cy="22462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kern="1200" spc="150" baseline="0">
                <a:solidFill>
                  <a:schemeClr val="bg1"/>
                </a:solidFill>
                <a:latin typeface="Helvetic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8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A82365-F426-4070-B1E7-08A29356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03A0BD-3734-42F6-800E-6028201B5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18044-CB90-4028-9098-3ACF23CEB4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0940A-139C-4DD7-B235-EAEA4B324CC5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CD028-4A17-4473-BB4C-AA314B5F0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3667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95EA9-7BA8-465A-866F-5947F085F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12336" y="63812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B75EB-2FD1-477B-93DF-3B878359B913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63038D-588A-43D5-98FB-8B2D81ABC5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" t="5394" r="11385" b="9319"/>
          <a:stretch/>
        </p:blipFill>
        <p:spPr>
          <a:xfrm>
            <a:off x="10613136" y="5771463"/>
            <a:ext cx="882396" cy="811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421F74E-7196-4836-A3EA-82FEC0B1FBA0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1969"/>
            <a:ext cx="9649968" cy="0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804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7A5A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A1CD3D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A61A"/>
        </a:buClr>
        <a:buFont typeface="Wingdings" panose="05000000000000000000" pitchFamily="2" charset="2"/>
        <a:buChar char="ü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A61A"/>
        </a:buClr>
        <a:buFont typeface="Wingdings" panose="05000000000000000000" pitchFamily="2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A61A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AA61A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City_Hall_backgroun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/>
          <a:stretch/>
        </p:blipFill>
        <p:spPr bwMode="auto">
          <a:xfrm>
            <a:off x="-168696" y="13776"/>
            <a:ext cx="12864752" cy="684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94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jamboard.google.com/d/15ehbKVVE6kCO_58GHXJQLg3CdcUQXf98hKGnS8WMDYg/edit?usp=sharin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superhighways.org.uk/training-advice-and-technical/training/audio-and-video-interviewing-t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SfP2-g4NT6OubNtiKGKpGSuv-knOrvLFdqvIsVRM2cw/edit?usp=shari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jamboard.google.com/d/15ehbKVVE6kCO_58GHXJQLg3CdcUQXf98hKGnS8WMDYg/edit?usp=sharin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s://sonix.ai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v.com/automated-transcription" TargetMode="External"/><Relationship Id="rId5" Type="http://schemas.openxmlformats.org/officeDocument/2006/relationships/hyperlink" Target="https://otter.ai/pricing" TargetMode="Externa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Aoqi9GqykwY" TargetMode="External"/><Relationship Id="rId4" Type="http://schemas.openxmlformats.org/officeDocument/2006/relationships/hyperlink" Target="https://otranscribe.com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.uk/s?k=telephone+pickup+microphone&amp;crid=2U3CXZ0L5YU8D&amp;sprefix=telephone+pick+up+%2Caps%2C159&amp;ref=nb_sb_ss_sc_1_18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hyperlink" Target="http://www.soundcloud.com/" TargetMode="Externa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udioboom.com/posts/7022947-man-boy-a-positive-story-of-impact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ustforlondon.org.uk/issues/london-looks-like/danna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://www.soundcloud.com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dacityteam.org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perhighways.org.uk/files/view/training-resources/Audacity_step_by_step.pdf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wise.london/e-news/" TargetMode="External"/><Relationship Id="rId2" Type="http://schemas.openxmlformats.org/officeDocument/2006/relationships/hyperlink" Target="https://superhighways.org.uk/files/view/trust-for-london-programme/TFL_Training_Programme_2021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8.png"/><Relationship Id="rId7" Type="http://schemas.openxmlformats.org/officeDocument/2006/relationships/hyperlink" Target="http://www.superhighways.org.uk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atawise.london/" TargetMode="External"/><Relationship Id="rId5" Type="http://schemas.openxmlformats.org/officeDocument/2006/relationships/hyperlink" Target="mailto:sorrelparsons@superhighways.org.uk" TargetMode="Externa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cyXNW8ToyEa5QCBGybwXhSqh993ZHepLorzYnxLNurJUNElFVFJENjQ1MkJaWE0wVEowNFRKNzZKMC4u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uperhighways.org.uk/e-news" TargetMode="External"/><Relationship Id="rId4" Type="http://schemas.openxmlformats.org/officeDocument/2006/relationships/hyperlink" Target="https://www.eventbrite.co.uk/o/superhighways-308927460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745866" y="2660510"/>
            <a:ext cx="561584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rgbClr val="47A5A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Interviewing and Recording</a:t>
            </a:r>
            <a:endParaRPr lang="en-GB" sz="49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60800"/>
          <a:stretch/>
        </p:blipFill>
        <p:spPr>
          <a:xfrm>
            <a:off x="3745866" y="4556615"/>
            <a:ext cx="6986622" cy="6117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6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8" t="23069" r="40357"/>
          <a:stretch/>
        </p:blipFill>
        <p:spPr>
          <a:xfrm>
            <a:off x="8040913" y="814303"/>
            <a:ext cx="2206172" cy="5275943"/>
          </a:xfrm>
        </p:spPr>
      </p:pic>
      <p:sp>
        <p:nvSpPr>
          <p:cNvPr id="9" name="TextBox 8"/>
          <p:cNvSpPr txBox="1"/>
          <p:nvPr/>
        </p:nvSpPr>
        <p:spPr>
          <a:xfrm>
            <a:off x="1817913" y="2006598"/>
            <a:ext cx="51054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751D59"/>
                </a:solidFill>
                <a:latin typeface="+mj-lt"/>
              </a:rPr>
              <a:t>Who would you interview and why?</a:t>
            </a:r>
          </a:p>
          <a:p>
            <a:endParaRPr lang="en-GB" sz="3200" dirty="0" smtClean="0">
              <a:solidFill>
                <a:srgbClr val="751D59"/>
              </a:solidFill>
              <a:latin typeface="+mj-lt"/>
            </a:endParaRPr>
          </a:p>
          <a:p>
            <a:r>
              <a:rPr lang="en-GB" sz="3200" dirty="0" smtClean="0">
                <a:solidFill>
                  <a:srgbClr val="A1CD3D"/>
                </a:solidFill>
                <a:latin typeface="+mj-lt"/>
              </a:rPr>
              <a:t>And can be someone that from the past, or no longer living…</a:t>
            </a:r>
            <a:endParaRPr lang="en-GB" sz="3200" dirty="0">
              <a:solidFill>
                <a:srgbClr val="A1CD3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314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7814" y="2364468"/>
            <a:ext cx="9857014" cy="2517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Learn </a:t>
            </a:r>
            <a:r>
              <a:rPr lang="en-US" sz="4000" dirty="0" smtClean="0"/>
              <a:t>about </a:t>
            </a:r>
            <a:r>
              <a:rPr lang="en-US" sz="4000" dirty="0"/>
              <a:t>techniques and digital tools you need to interview the people your charity or community group works with about their experiences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22277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916" y="1"/>
            <a:ext cx="12447916" cy="7001954"/>
          </a:xfrm>
        </p:spPr>
      </p:pic>
      <p:sp>
        <p:nvSpPr>
          <p:cNvPr id="10" name="TextBox 9"/>
          <p:cNvSpPr txBox="1"/>
          <p:nvPr/>
        </p:nvSpPr>
        <p:spPr>
          <a:xfrm>
            <a:off x="5295900" y="952500"/>
            <a:ext cx="565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+mj-lt"/>
              </a:rPr>
              <a:t>What we’ll cover today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7E9CCF0-459E-3543-B1FB-006B4DAFBF8D}"/>
              </a:ext>
            </a:extLst>
          </p:cNvPr>
          <p:cNvSpPr txBox="1">
            <a:spLocks/>
          </p:cNvSpPr>
          <p:nvPr/>
        </p:nvSpPr>
        <p:spPr>
          <a:xfrm>
            <a:off x="5194300" y="2811356"/>
            <a:ext cx="6388100" cy="3752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A1CD3D"/>
              </a:buClr>
              <a:buFont typeface="Wingdings" panose="05000000000000000000" pitchFamily="2" charset="2"/>
              <a:buChar char="ü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AA61A"/>
              </a:buClr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AA61A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AA61A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AA61A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1"/>
              </a:buClr>
            </a:pPr>
            <a:r>
              <a:rPr lang="en-US" dirty="0" smtClean="0">
                <a:solidFill>
                  <a:srgbClr val="751D59"/>
                </a:solidFill>
              </a:rPr>
              <a:t>Simple </a:t>
            </a:r>
            <a:r>
              <a:rPr lang="en-US" dirty="0">
                <a:solidFill>
                  <a:srgbClr val="751D59"/>
                </a:solidFill>
              </a:rPr>
              <a:t>interviewing techniques</a:t>
            </a:r>
          </a:p>
          <a:p>
            <a:pPr fontAlgn="base">
              <a:buClr>
                <a:schemeClr val="bg1"/>
              </a:buClr>
            </a:pPr>
            <a:r>
              <a:rPr lang="en-US" dirty="0">
                <a:solidFill>
                  <a:srgbClr val="751D59"/>
                </a:solidFill>
              </a:rPr>
              <a:t>Consider </a:t>
            </a:r>
            <a:r>
              <a:rPr lang="en-US" dirty="0" smtClean="0">
                <a:solidFill>
                  <a:srgbClr val="751D59"/>
                </a:solidFill>
              </a:rPr>
              <a:t>recording best practice</a:t>
            </a:r>
            <a:endParaRPr lang="en-US" dirty="0">
              <a:solidFill>
                <a:srgbClr val="751D59"/>
              </a:solidFill>
            </a:endParaRPr>
          </a:p>
          <a:p>
            <a:pPr fontAlgn="base">
              <a:buClr>
                <a:schemeClr val="bg1"/>
              </a:buClr>
            </a:pPr>
            <a:r>
              <a:rPr lang="en-US" dirty="0">
                <a:solidFill>
                  <a:srgbClr val="751D59"/>
                </a:solidFill>
              </a:rPr>
              <a:t>Select free and affordable tools for audio capture – online hosting, devices, apps and accessories</a:t>
            </a:r>
          </a:p>
          <a:p>
            <a:pPr fontAlgn="base">
              <a:buClr>
                <a:schemeClr val="bg1"/>
              </a:buClr>
            </a:pPr>
            <a:r>
              <a:rPr lang="en-US" dirty="0" smtClean="0">
                <a:solidFill>
                  <a:srgbClr val="751D59"/>
                </a:solidFill>
              </a:rPr>
              <a:t>How to turn </a:t>
            </a:r>
            <a:r>
              <a:rPr lang="en-US" dirty="0">
                <a:solidFill>
                  <a:srgbClr val="751D59"/>
                </a:solidFill>
              </a:rPr>
              <a:t>your recording into a written transcript</a:t>
            </a:r>
            <a:r>
              <a:rPr lang="en-GB" dirty="0" smtClean="0">
                <a:solidFill>
                  <a:srgbClr val="751D59"/>
                </a:solidFill>
              </a:rPr>
              <a:t> </a:t>
            </a:r>
            <a:endParaRPr lang="en-GB" dirty="0">
              <a:solidFill>
                <a:srgbClr val="751D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74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 poll…have you ever??</a:t>
            </a:r>
          </a:p>
        </p:txBody>
      </p:sp>
    </p:spTree>
    <p:extLst>
      <p:ext uri="{BB962C8B-B14F-4D97-AF65-F5344CB8AC3E}">
        <p14:creationId xmlns:p14="http://schemas.microsoft.com/office/powerpoint/2010/main" val="1594581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interview? When not to?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185" y="1220084"/>
            <a:ext cx="5161044" cy="516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7214" y="2769554"/>
            <a:ext cx="51054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751D59"/>
                </a:solidFill>
                <a:latin typeface="+mj-lt"/>
              </a:rPr>
              <a:t>In small groups: write one post it for each idea</a:t>
            </a:r>
          </a:p>
          <a:p>
            <a:r>
              <a:rPr lang="en-GB" sz="3200" dirty="0" smtClean="0"/>
              <a:t>Go the </a:t>
            </a:r>
            <a:r>
              <a:rPr lang="en-GB" sz="3200" dirty="0" smtClean="0">
                <a:hlinkClick r:id="rId4"/>
              </a:rPr>
              <a:t>Jamboard</a:t>
            </a:r>
            <a:endParaRPr lang="en-GB" sz="3200" dirty="0"/>
          </a:p>
        </p:txBody>
      </p:sp>
      <p:pic>
        <p:nvPicPr>
          <p:cNvPr id="1026" name="Picture 2" descr="Jamboard - Wikipedia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86" y="3018971"/>
            <a:ext cx="1112026" cy="163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7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 your interviews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2272" y="2383177"/>
            <a:ext cx="8077200" cy="17648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What questions might we ask ourselves? </a:t>
            </a:r>
          </a:p>
          <a:p>
            <a:pPr marL="0" indent="0">
              <a:buNone/>
            </a:pPr>
            <a:r>
              <a:rPr lang="en-US" sz="4000" dirty="0" smtClean="0"/>
              <a:t>And what do we need to do</a:t>
            </a:r>
            <a:r>
              <a:rPr lang="en-US" sz="4000" dirty="0" smtClean="0"/>
              <a:t>?</a:t>
            </a:r>
            <a:endParaRPr lang="en-US" sz="4000" dirty="0"/>
          </a:p>
          <a:p>
            <a:pPr marL="0" indent="0">
              <a:buNone/>
            </a:pPr>
            <a:endParaRPr lang="en-GB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856669" y="4840529"/>
            <a:ext cx="5633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AA61A"/>
                </a:solidFill>
              </a:rPr>
              <a:t>Answers in chat please…</a:t>
            </a:r>
            <a:endParaRPr lang="en-GB" sz="3200" dirty="0">
              <a:solidFill>
                <a:srgbClr val="FAA6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02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2FF5-4A74-A04A-A475-8F4F6B263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sz="4000" dirty="0">
                <a:solidFill>
                  <a:schemeClr val="accent1"/>
                </a:solidFill>
              </a:rPr>
              <a:t>Planning the interview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148A4-DBD2-7647-8412-D856237F3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0032" y="1000654"/>
            <a:ext cx="4426386" cy="4930246"/>
          </a:xfrm>
        </p:spPr>
        <p:txBody>
          <a:bodyPr anchor="ctr">
            <a:normAutofit/>
          </a:bodyPr>
          <a:lstStyle/>
          <a:p>
            <a:r>
              <a:rPr lang="en-GB" sz="2400" dirty="0"/>
              <a:t>Why? (what are you trying to find out?)</a:t>
            </a:r>
          </a:p>
          <a:p>
            <a:r>
              <a:rPr lang="en-GB" sz="2400" dirty="0"/>
              <a:t>Who? (who is your population and who are your interviewers?) </a:t>
            </a:r>
          </a:p>
          <a:p>
            <a:r>
              <a:rPr lang="en-GB" sz="2400" dirty="0"/>
              <a:t>How? (Online, phone, face-to-face)</a:t>
            </a:r>
          </a:p>
          <a:p>
            <a:r>
              <a:rPr lang="en-GB" sz="2400" dirty="0"/>
              <a:t>Where? (if face-to-face)</a:t>
            </a:r>
          </a:p>
          <a:p>
            <a:r>
              <a:rPr lang="en-GB" sz="2400" dirty="0"/>
              <a:t>What? (what are you going to ask?)</a:t>
            </a:r>
          </a:p>
          <a:p>
            <a:endParaRPr lang="en-GB" sz="2400" dirty="0"/>
          </a:p>
          <a:p>
            <a:pPr marL="0" indent="0" algn="ctr">
              <a:buNone/>
            </a:pPr>
            <a:r>
              <a:rPr lang="en-GB" sz="2400" b="1" dirty="0">
                <a:solidFill>
                  <a:srgbClr val="FF0000"/>
                </a:solidFill>
              </a:rPr>
              <a:t>Be aware of barriers!</a:t>
            </a:r>
          </a:p>
          <a:p>
            <a:endParaRPr lang="en-GB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461000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387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047"/>
    </mc:Choice>
    <mc:Fallback>
      <p:transition spd="slow" advTm="139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Insights or storytelling?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55440" y="5037018"/>
            <a:ext cx="4754960" cy="1296144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Looking for themes, making changes &amp; sharing findings</a:t>
            </a:r>
          </a:p>
        </p:txBody>
      </p:sp>
      <p:pic>
        <p:nvPicPr>
          <p:cNvPr id="5" name="Picture 4" descr="Thematic Analysis &amp; Transcript of the Interview. – Finding Identity Through  Design">
            <a:extLst>
              <a:ext uri="{FF2B5EF4-FFF2-40B4-BE49-F238E27FC236}">
                <a16:creationId xmlns:a16="http://schemas.microsoft.com/office/drawing/2014/main" id="{FFA2A46F-E845-0843-8EA5-093AA2849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2132">
            <a:off x="935968" y="1521326"/>
            <a:ext cx="4316919" cy="322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50765"/>
          <a:stretch/>
        </p:blipFill>
        <p:spPr>
          <a:xfrm rot="870398">
            <a:off x="7786011" y="905979"/>
            <a:ext cx="3876405" cy="19225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49650"/>
          <a:stretch/>
        </p:blipFill>
        <p:spPr>
          <a:xfrm>
            <a:off x="6373065" y="2005365"/>
            <a:ext cx="5468352" cy="2773553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598840" y="5037018"/>
            <a:ext cx="475496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 typeface="Wingdings" panose="05000000000000000000" pitchFamily="2" charset="2"/>
              <a:buChar char="ü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D137B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D137B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D137B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Sharing a story to raise awareness or motivate action</a:t>
            </a:r>
          </a:p>
        </p:txBody>
      </p:sp>
    </p:spTree>
    <p:extLst>
      <p:ext uri="{BB962C8B-B14F-4D97-AF65-F5344CB8AC3E}">
        <p14:creationId xmlns:p14="http://schemas.microsoft.com/office/powerpoint/2010/main" val="48357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987800" cy="4930246"/>
          </a:xfrm>
        </p:spPr>
        <p:txBody>
          <a:bodyPr>
            <a:normAutofit/>
          </a:bodyPr>
          <a:lstStyle/>
          <a:p>
            <a:pPr algn="r"/>
            <a:r>
              <a:rPr lang="en-US" sz="4000" dirty="0" smtClean="0">
                <a:solidFill>
                  <a:schemeClr val="accent1"/>
                </a:solidFill>
              </a:rPr>
              <a:t>Semi-structured interviewing for exploration and insights 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73528-5599-8943-9356-EE682C2F6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832" y="963877"/>
            <a:ext cx="4650568" cy="5079114"/>
          </a:xfrm>
        </p:spPr>
        <p:txBody>
          <a:bodyPr anchor="ctr">
            <a:normAutofit/>
          </a:bodyPr>
          <a:lstStyle/>
          <a:p>
            <a:r>
              <a:rPr lang="en-US" dirty="0"/>
              <a:t>… is a scheduled activity</a:t>
            </a:r>
          </a:p>
          <a:p>
            <a:r>
              <a:rPr lang="en-US" dirty="0"/>
              <a:t>Uses an </a:t>
            </a:r>
            <a:r>
              <a:rPr lang="en-US" b="1" dirty="0">
                <a:solidFill>
                  <a:srgbClr val="FAA61A"/>
                </a:solidFill>
              </a:rPr>
              <a:t>interview guide</a:t>
            </a:r>
          </a:p>
          <a:p>
            <a:r>
              <a:rPr lang="en-US" dirty="0"/>
              <a:t>Interviewer is prepared and in control, but not controlling</a:t>
            </a:r>
          </a:p>
          <a:p>
            <a:r>
              <a:rPr lang="en-US" dirty="0"/>
              <a:t>Max. 1 hour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461000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68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81"/>
    </mc:Choice>
    <mc:Fallback xmlns="">
      <p:transition spd="slow" advTm="129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54EA-E7DA-2F47-AABE-DE91036FD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Brain pause</a:t>
            </a:r>
          </a:p>
        </p:txBody>
      </p:sp>
      <p:pic>
        <p:nvPicPr>
          <p:cNvPr id="6" name="Brain paws pupp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242181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8" name="Rectangle 7"/>
          <p:cNvSpPr/>
          <p:nvPr/>
        </p:nvSpPr>
        <p:spPr>
          <a:xfrm>
            <a:off x="4737099" y="3578058"/>
            <a:ext cx="51501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Clr>
                <a:schemeClr val="bg1"/>
              </a:buClr>
            </a:pPr>
            <a:r>
              <a:rPr lang="en-GB" sz="5400" dirty="0" smtClean="0">
                <a:solidFill>
                  <a:srgbClr val="FAA61A"/>
                </a:solidFill>
                <a:latin typeface="+mj-lt"/>
              </a:rPr>
              <a:t>SIMPLE </a:t>
            </a:r>
          </a:p>
          <a:p>
            <a:pPr fontAlgn="base">
              <a:buClr>
                <a:schemeClr val="bg1"/>
              </a:buClr>
            </a:pPr>
            <a:r>
              <a:rPr lang="en-GB" sz="5400" dirty="0" smtClean="0">
                <a:solidFill>
                  <a:srgbClr val="FAA61A"/>
                </a:solidFill>
                <a:latin typeface="+mj-lt"/>
              </a:rPr>
              <a:t>TECHNIQUES </a:t>
            </a:r>
            <a:endParaRPr lang="en-GB" sz="5400" dirty="0">
              <a:solidFill>
                <a:srgbClr val="FAA61A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37099" y="1974420"/>
            <a:ext cx="4270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AA61A"/>
                </a:solidFill>
              </a:rPr>
              <a:t>QUESTIONS</a:t>
            </a:r>
            <a:endParaRPr lang="en-GB" sz="4400" b="1" dirty="0">
              <a:solidFill>
                <a:srgbClr val="FAA61A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099" y="2919871"/>
            <a:ext cx="4876800" cy="30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5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943" y="214422"/>
            <a:ext cx="10515600" cy="1325563"/>
          </a:xfrm>
        </p:spPr>
        <p:txBody>
          <a:bodyPr/>
          <a:lstStyle/>
          <a:p>
            <a:r>
              <a:rPr lang="en-GB" dirty="0" smtClean="0"/>
              <a:t>Looking for stories</a:t>
            </a:r>
            <a:endParaRPr lang="en-GB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89" y="1715308"/>
            <a:ext cx="4860866" cy="40595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2798" y="1364662"/>
            <a:ext cx="61941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You will take turns being an interviewer and an interviewee.</a:t>
            </a:r>
          </a:p>
          <a:p>
            <a:endParaRPr lang="en-GB" sz="2400" dirty="0" smtClean="0"/>
          </a:p>
          <a:p>
            <a:r>
              <a:rPr lang="en-GB" sz="2400" dirty="0" smtClean="0"/>
              <a:t>As an interviewer you must s</a:t>
            </a:r>
            <a:r>
              <a:rPr lang="en-GB" sz="2400" dirty="0" smtClean="0"/>
              <a:t>pin </a:t>
            </a:r>
            <a:r>
              <a:rPr lang="en-GB" sz="2400" dirty="0" smtClean="0"/>
              <a:t>the wheel to find the subject of your interview.</a:t>
            </a:r>
          </a:p>
          <a:p>
            <a:endParaRPr lang="en-GB" sz="2400" dirty="0" smtClean="0"/>
          </a:p>
          <a:p>
            <a:r>
              <a:rPr lang="en-GB" sz="2400" dirty="0" smtClean="0"/>
              <a:t>Don’t tell the interviewee what it </a:t>
            </a:r>
            <a:r>
              <a:rPr lang="en-GB" sz="2400" dirty="0" smtClean="0"/>
              <a:t>is!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Try and find a story from their life that if asked you could summarise for others</a:t>
            </a:r>
          </a:p>
        </p:txBody>
      </p:sp>
    </p:spTree>
    <p:extLst>
      <p:ext uri="{BB962C8B-B14F-4D97-AF65-F5344CB8AC3E}">
        <p14:creationId xmlns:p14="http://schemas.microsoft.com/office/powerpoint/2010/main" val="3286588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CCE2A9-00F1-4ADD-92E3-D6C62E9A6C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2" b="3535"/>
          <a:stretch/>
        </p:blipFill>
        <p:spPr bwMode="auto">
          <a:xfrm>
            <a:off x="14047" y="-16764"/>
            <a:ext cx="12192000" cy="687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765142" y="1527792"/>
            <a:ext cx="42091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+mj-lt"/>
              </a:rPr>
              <a:t>Reflections…</a:t>
            </a:r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/>
            </a:r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How can you ask questions or follow up questions?</a:t>
            </a:r>
            <a:endParaRPr lang="en-GB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146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650"/>
            <a:ext cx="12192000" cy="6858001"/>
          </a:xfrm>
        </p:spPr>
      </p:pic>
      <p:sp>
        <p:nvSpPr>
          <p:cNvPr id="5" name="TextBox 4"/>
          <p:cNvSpPr txBox="1"/>
          <p:nvPr/>
        </p:nvSpPr>
        <p:spPr>
          <a:xfrm>
            <a:off x="3886200" y="2744350"/>
            <a:ext cx="7048500" cy="28007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What needs do people have as they </a:t>
            </a:r>
            <a:r>
              <a:rPr lang="en-US" sz="4400" b="1" dirty="0" smtClean="0">
                <a:solidFill>
                  <a:schemeClr val="bg1"/>
                </a:solidFill>
              </a:rPr>
              <a:t>return to face to face settings at work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990024"/>
            <a:ext cx="79003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WELLBEING AT WORK </a:t>
            </a:r>
          </a:p>
          <a:p>
            <a:r>
              <a:rPr lang="en-US" sz="5400" b="1" dirty="0">
                <a:solidFill>
                  <a:schemeClr val="bg1"/>
                </a:solidFill>
              </a:rPr>
              <a:t>DURING COVID-19</a:t>
            </a:r>
            <a:endParaRPr lang="en-GB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588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D2D97-3674-6A40-AFAA-5E72D220B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137" y="1524000"/>
            <a:ext cx="4865161" cy="4470972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400" dirty="0"/>
              <a:t>Think about how you would start an interview about this </a:t>
            </a:r>
            <a:r>
              <a:rPr lang="en-US" sz="2400" dirty="0" smtClean="0"/>
              <a:t>subject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Develop </a:t>
            </a:r>
            <a:r>
              <a:rPr lang="en-US" sz="2400" b="1" dirty="0">
                <a:solidFill>
                  <a:srgbClr val="FAA61A"/>
                </a:solidFill>
                <a:hlinkClick r:id="rId3"/>
              </a:rPr>
              <a:t>4-5 questions </a:t>
            </a:r>
            <a:r>
              <a:rPr lang="en-US" sz="2400" dirty="0" smtClean="0"/>
              <a:t>about </a:t>
            </a:r>
            <a:r>
              <a:rPr lang="en-US" sz="2400" dirty="0"/>
              <a:t>a particular aspect of the subject you would like to </a:t>
            </a:r>
            <a:r>
              <a:rPr lang="en-US" sz="2400" dirty="0" smtClean="0"/>
              <a:t>explore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We’ll return to the main space to reflect on questions.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Then </a:t>
            </a:r>
            <a:r>
              <a:rPr lang="en-US" sz="2400" dirty="0" smtClean="0"/>
              <a:t>we’ll take it in turns to interview.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GB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461000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07C96425-7356-2E4C-B600-0BCC3418F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1064726"/>
            <a:ext cx="3884338" cy="4930246"/>
          </a:xfrm>
        </p:spPr>
        <p:txBody>
          <a:bodyPr>
            <a:normAutofit/>
          </a:bodyPr>
          <a:lstStyle/>
          <a:p>
            <a:pPr algn="r"/>
            <a:r>
              <a:rPr lang="en-US" sz="4000"/>
              <a:t>In your breakout groups </a:t>
            </a:r>
            <a:br>
              <a:rPr lang="en-US" sz="4000"/>
            </a:br>
            <a:r>
              <a:rPr lang="en-US" sz="4000"/>
              <a:t>(15 </a:t>
            </a:r>
            <a:r>
              <a:rPr lang="en-US" sz="4000" err="1"/>
              <a:t>mins</a:t>
            </a:r>
            <a:r>
              <a:rPr lang="en-US" sz="4000"/>
              <a:t>)</a:t>
            </a:r>
            <a:br>
              <a:rPr lang="en-US" sz="4000"/>
            </a:br>
            <a:endParaRPr lang="en-GB" sz="40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708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310"/>
    </mc:Choice>
    <mc:Fallback>
      <p:transition spd="slow" advTm="10831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96425-7356-2E4C-B600-0BCC3418F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sz="4000" dirty="0">
                <a:solidFill>
                  <a:schemeClr val="accent1"/>
                </a:solidFill>
              </a:rPr>
              <a:t>Follow up question </a:t>
            </a:r>
            <a:r>
              <a:rPr lang="en-GB" sz="4000" dirty="0" smtClean="0">
                <a:solidFill>
                  <a:schemeClr val="accent1"/>
                </a:solidFill>
              </a:rPr>
              <a:t>techniques for insights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D2D97-3674-6A40-AFAA-5E72D220B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137" y="1064726"/>
            <a:ext cx="5089853" cy="4930246"/>
          </a:xfrm>
        </p:spPr>
        <p:txBody>
          <a:bodyPr anchor="ctr">
            <a:noAutofit/>
          </a:bodyPr>
          <a:lstStyle/>
          <a:p>
            <a:r>
              <a:rPr lang="en-GB" sz="2400" dirty="0"/>
              <a:t>Ask for an example</a:t>
            </a:r>
          </a:p>
          <a:p>
            <a:r>
              <a:rPr lang="en-GB" sz="2400" dirty="0"/>
              <a:t>Ask for meaning (“What does that mean?”, “What does/did that mean to you?”)</a:t>
            </a:r>
          </a:p>
          <a:p>
            <a:r>
              <a:rPr lang="en-GB" sz="2400" dirty="0"/>
              <a:t>Provide some evidence (”What makes you say that?”)</a:t>
            </a:r>
          </a:p>
          <a:p>
            <a:r>
              <a:rPr lang="en-GB" sz="2400" dirty="0"/>
              <a:t>Ask for more detail (“Can you tell me more?”)</a:t>
            </a:r>
          </a:p>
          <a:p>
            <a:r>
              <a:rPr lang="en-GB" sz="2400" dirty="0"/>
              <a:t>Reflect back to check understanding</a:t>
            </a:r>
          </a:p>
          <a:p>
            <a:r>
              <a:rPr lang="en-GB" sz="2400" dirty="0"/>
              <a:t>Verbal and non-verbal agreement (express interest)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461000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83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310"/>
    </mc:Choice>
    <mc:Fallback>
      <p:transition spd="slow" advTm="1083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74255-1E02-1346-BDFF-B22E40951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sz="4000" dirty="0" smtClean="0">
                <a:solidFill>
                  <a:schemeClr val="accent1"/>
                </a:solidFill>
              </a:rPr>
              <a:t>A</a:t>
            </a:r>
            <a:r>
              <a:rPr lang="en-GB" sz="4000" dirty="0" smtClean="0">
                <a:solidFill>
                  <a:schemeClr val="accent1"/>
                </a:solidFill>
              </a:rPr>
              <a:t>void 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A46F7-71C8-5E40-ABD3-F1DB0BF81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8931" y="992806"/>
            <a:ext cx="4733048" cy="4930246"/>
          </a:xfrm>
        </p:spPr>
        <p:txBody>
          <a:bodyPr anchor="ctr">
            <a:normAutofit/>
          </a:bodyPr>
          <a:lstStyle/>
          <a:p>
            <a:r>
              <a:rPr lang="en-GB" dirty="0"/>
              <a:t>Leading questions</a:t>
            </a:r>
          </a:p>
          <a:p>
            <a:r>
              <a:rPr lang="en-GB" dirty="0"/>
              <a:t>Double questions</a:t>
            </a:r>
          </a:p>
          <a:p>
            <a:r>
              <a:rPr lang="en-GB" dirty="0"/>
              <a:t>Loaded questions</a:t>
            </a:r>
          </a:p>
          <a:p>
            <a:r>
              <a:rPr lang="en-GB" dirty="0"/>
              <a:t>Ambiguous questions</a:t>
            </a:r>
          </a:p>
          <a:p>
            <a:r>
              <a:rPr lang="en-GB" dirty="0" smtClean="0"/>
              <a:t>Jargon</a:t>
            </a:r>
          </a:p>
          <a:p>
            <a:r>
              <a:rPr lang="en-GB" dirty="0" smtClean="0"/>
              <a:t>Assumed knowledge</a:t>
            </a:r>
            <a:endParaRPr lang="en-GB" dirty="0"/>
          </a:p>
          <a:p>
            <a:r>
              <a:rPr lang="en-GB" dirty="0" smtClean="0"/>
              <a:t>Overly </a:t>
            </a:r>
            <a:r>
              <a:rPr lang="en-GB" dirty="0"/>
              <a:t>sensitive questions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461000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57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896"/>
    </mc:Choice>
    <mc:Fallback xmlns="">
      <p:transition spd="slow" advTm="113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9ACA3-D6C7-ED4A-AA05-8C4789610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4973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sz="4000" dirty="0">
                <a:solidFill>
                  <a:schemeClr val="accent1"/>
                </a:solidFill>
              </a:rPr>
              <a:t>Developing </a:t>
            </a:r>
            <a:r>
              <a:rPr lang="en-GB" sz="4000" dirty="0" smtClean="0">
                <a:solidFill>
                  <a:schemeClr val="accent1"/>
                </a:solidFill>
              </a:rPr>
              <a:t>questions for exploration and insights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9261B-D2C8-7B47-8118-F759D4F7D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242" y="94008"/>
            <a:ext cx="5609588" cy="6217920"/>
          </a:xfrm>
        </p:spPr>
        <p:txBody>
          <a:bodyPr anchor="ctr">
            <a:normAutofit/>
          </a:bodyPr>
          <a:lstStyle/>
          <a:p>
            <a:r>
              <a:rPr lang="en-GB" sz="1700" b="1" dirty="0"/>
              <a:t>Start with your overall research/evaluation question</a:t>
            </a:r>
          </a:p>
          <a:p>
            <a:pPr lvl="1"/>
            <a:r>
              <a:rPr lang="en-GB" sz="1700" dirty="0"/>
              <a:t>E.g. why do some young people join gangs?</a:t>
            </a:r>
          </a:p>
          <a:p>
            <a:r>
              <a:rPr lang="en-GB" sz="1700" b="1" dirty="0"/>
              <a:t>Develop a number of areas or topics to be explored</a:t>
            </a:r>
          </a:p>
          <a:p>
            <a:pPr lvl="1"/>
            <a:r>
              <a:rPr lang="en-GB" sz="1700" dirty="0"/>
              <a:t>Tell me about your life (life story, family, friends, school etc)</a:t>
            </a:r>
          </a:p>
          <a:p>
            <a:pPr lvl="1"/>
            <a:r>
              <a:rPr lang="en-GB" sz="1700" dirty="0"/>
              <a:t>How did you join a gang? Or What made you want to join?</a:t>
            </a:r>
          </a:p>
          <a:p>
            <a:pPr lvl="1"/>
            <a:r>
              <a:rPr lang="en-GB" sz="1700" dirty="0"/>
              <a:t>What is the best part of being in a gang?</a:t>
            </a:r>
          </a:p>
          <a:p>
            <a:pPr lvl="1"/>
            <a:r>
              <a:rPr lang="en-GB" sz="1700" dirty="0"/>
              <a:t>What is the hardest part of being in a gang?</a:t>
            </a:r>
          </a:p>
          <a:p>
            <a:pPr lvl="1"/>
            <a:r>
              <a:rPr lang="en-GB" sz="1700" dirty="0"/>
              <a:t>What does it mean to be part of a gang?</a:t>
            </a:r>
          </a:p>
          <a:p>
            <a:pPr lvl="1"/>
            <a:r>
              <a:rPr lang="en-GB" sz="1700" dirty="0"/>
              <a:t>Describe your daily routine of being part of a gang.</a:t>
            </a:r>
          </a:p>
          <a:p>
            <a:pPr lvl="1"/>
            <a:r>
              <a:rPr lang="en-GB" sz="1700" dirty="0"/>
              <a:t>Tell me about your jobs and roles within the gang. What do you get out of it?</a:t>
            </a:r>
          </a:p>
          <a:p>
            <a:pPr lvl="1"/>
            <a:r>
              <a:rPr lang="en-GB" sz="1700" dirty="0"/>
              <a:t>What are your dreams and goals? Do you think being a gang member will help you fulfil your dreams and goals?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461000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859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598"/>
    </mc:Choice>
    <mc:Fallback>
      <p:transition spd="slow" advTm="1185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96425-7356-2E4C-B600-0BCC3418F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sz="4000" dirty="0" smtClean="0">
                <a:solidFill>
                  <a:schemeClr val="accent1"/>
                </a:solidFill>
              </a:rPr>
              <a:t>Questions for storytelling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D2D97-3674-6A40-AFAA-5E72D220B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137" y="1064726"/>
            <a:ext cx="5089853" cy="4930246"/>
          </a:xfrm>
        </p:spPr>
        <p:txBody>
          <a:bodyPr anchor="ctr">
            <a:noAutofit/>
          </a:bodyPr>
          <a:lstStyle/>
          <a:p>
            <a:r>
              <a:rPr lang="en-US" sz="2400" dirty="0"/>
              <a:t>Plan questions to elicit strongest response</a:t>
            </a:r>
          </a:p>
          <a:p>
            <a:r>
              <a:rPr lang="en-US" sz="2400" dirty="0"/>
              <a:t>Ask the same question – get the right </a:t>
            </a:r>
            <a:r>
              <a:rPr lang="en-US" sz="2400" dirty="0" smtClean="0"/>
              <a:t>answer (forewarn them!)</a:t>
            </a:r>
            <a:endParaRPr lang="en-US" sz="2400" dirty="0"/>
          </a:p>
          <a:p>
            <a:r>
              <a:rPr lang="en-US" sz="2400" dirty="0"/>
              <a:t>Easy starter – warm up?</a:t>
            </a:r>
          </a:p>
          <a:p>
            <a:r>
              <a:rPr lang="en-US" sz="2400" dirty="0" smtClean="0"/>
              <a:t>End </a:t>
            </a:r>
            <a:r>
              <a:rPr lang="en-US" sz="2400" dirty="0"/>
              <a:t>for surprise/reflection</a:t>
            </a:r>
          </a:p>
          <a:p>
            <a:pPr marL="0" indent="0">
              <a:buNone/>
            </a:pPr>
            <a:endParaRPr lang="en-GB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461000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36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310"/>
    </mc:Choice>
    <mc:Fallback>
      <p:transition spd="slow" advTm="1083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8" name="Rectangle 7"/>
          <p:cNvSpPr/>
          <p:nvPr/>
        </p:nvSpPr>
        <p:spPr>
          <a:xfrm>
            <a:off x="3311703" y="3578058"/>
            <a:ext cx="74989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buClr>
                <a:schemeClr val="bg1"/>
              </a:buClr>
            </a:pPr>
            <a:r>
              <a:rPr lang="en-GB" sz="5400">
                <a:solidFill>
                  <a:srgbClr val="FAA61A"/>
                </a:solidFill>
                <a:latin typeface="+mj-lt"/>
              </a:rPr>
              <a:t>RECORD AND TRANSCRIBE YOUR INTERVIEWS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0590" y="2112869"/>
            <a:ext cx="33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solidFill>
                  <a:srgbClr val="FAA61A"/>
                </a:solidFill>
              </a:rPr>
              <a:t>HOW TO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099" y="2919871"/>
            <a:ext cx="4876800" cy="30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 question…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8546" y="2530300"/>
            <a:ext cx="6491681" cy="176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What do we need to consider before we record the </a:t>
            </a:r>
            <a:r>
              <a:rPr lang="en-GB" sz="4000" dirty="0" smtClean="0"/>
              <a:t>interview? </a:t>
            </a:r>
          </a:p>
        </p:txBody>
      </p:sp>
    </p:spTree>
    <p:extLst>
      <p:ext uri="{BB962C8B-B14F-4D97-AF65-F5344CB8AC3E}">
        <p14:creationId xmlns:p14="http://schemas.microsoft.com/office/powerpoint/2010/main" val="264589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944827"/>
            <a:ext cx="3987800" cy="4930246"/>
          </a:xfrm>
        </p:spPr>
        <p:txBody>
          <a:bodyPr>
            <a:normAutofit/>
          </a:bodyPr>
          <a:lstStyle/>
          <a:p>
            <a:pPr algn="r"/>
            <a:r>
              <a:rPr lang="en-US" sz="4000" dirty="0" smtClean="0">
                <a:solidFill>
                  <a:schemeClr val="accent1"/>
                </a:solidFill>
              </a:rPr>
              <a:t>Pre-recording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73528-5599-8943-9356-EE682C2F6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832" y="963877"/>
            <a:ext cx="4650568" cy="5079114"/>
          </a:xfrm>
        </p:spPr>
        <p:txBody>
          <a:bodyPr anchor="ctr">
            <a:normAutofit/>
          </a:bodyPr>
          <a:lstStyle/>
          <a:p>
            <a:r>
              <a:rPr lang="en-US" dirty="0"/>
              <a:t>…do you have consent?</a:t>
            </a:r>
          </a:p>
          <a:p>
            <a:r>
              <a:rPr lang="en-US" dirty="0"/>
              <a:t>You have told people you are </a:t>
            </a:r>
            <a:r>
              <a:rPr lang="en-US" b="1" dirty="0">
                <a:solidFill>
                  <a:srgbClr val="FAA61A"/>
                </a:solidFill>
              </a:rPr>
              <a:t>recording</a:t>
            </a:r>
          </a:p>
          <a:p>
            <a:r>
              <a:rPr lang="en-US" dirty="0"/>
              <a:t>It’s stored safely</a:t>
            </a:r>
          </a:p>
          <a:p>
            <a:r>
              <a:rPr lang="en-US" dirty="0"/>
              <a:t>Are you publishing people’s stories?</a:t>
            </a:r>
          </a:p>
          <a:p>
            <a:r>
              <a:rPr lang="en-US" dirty="0"/>
              <a:t>Virtual consent – forms, audio (video?)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624916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43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81"/>
    </mc:Choice>
    <mc:Fallback xmlns="">
      <p:transition spd="slow" advTm="129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Recording considerations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185" y="1220084"/>
            <a:ext cx="5161044" cy="516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7214" y="2338667"/>
            <a:ext cx="510540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751D59"/>
                </a:solidFill>
                <a:latin typeface="+mj-lt"/>
              </a:rPr>
              <a:t>With the following  ways of recording your interviews, what do you need to consider? </a:t>
            </a:r>
            <a:endParaRPr lang="en-GB" sz="3200" dirty="0">
              <a:solidFill>
                <a:srgbClr val="751D59"/>
              </a:solidFill>
              <a:latin typeface="+mj-lt"/>
            </a:endParaRPr>
          </a:p>
          <a:p>
            <a:endParaRPr lang="en-GB" sz="2400" dirty="0" smtClean="0">
              <a:solidFill>
                <a:srgbClr val="A1CD3D"/>
              </a:solidFill>
            </a:endParaRPr>
          </a:p>
          <a:p>
            <a:r>
              <a:rPr lang="en-GB" sz="3200" dirty="0" smtClean="0"/>
              <a:t>Go the </a:t>
            </a:r>
            <a:r>
              <a:rPr lang="en-GB" sz="3200" dirty="0" smtClean="0">
                <a:hlinkClick r:id="rId4"/>
              </a:rPr>
              <a:t>Jamboard</a:t>
            </a:r>
            <a:endParaRPr lang="en-GB" sz="3200" dirty="0"/>
          </a:p>
        </p:txBody>
      </p:sp>
      <p:pic>
        <p:nvPicPr>
          <p:cNvPr id="1026" name="Picture 2" descr="Jamboard - Wikipedia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86" y="3018971"/>
            <a:ext cx="1112026" cy="163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824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112745"/>
            <a:ext cx="3683000" cy="4930246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chemeClr val="accent1"/>
                </a:solidFill>
              </a:rPr>
              <a:t>What equipment will you need? </a:t>
            </a:r>
            <a:br>
              <a:rPr lang="en-US" sz="4000" dirty="0">
                <a:solidFill>
                  <a:schemeClr val="accent1"/>
                </a:solidFill>
              </a:rPr>
            </a:br>
            <a:r>
              <a:rPr lang="en-US" sz="4000" dirty="0">
                <a:solidFill>
                  <a:schemeClr val="accent1"/>
                </a:solidFill>
              </a:rPr>
              <a:t>Or </a:t>
            </a:r>
            <a:r>
              <a:rPr lang="en-US" sz="4000" dirty="0" smtClean="0">
                <a:solidFill>
                  <a:schemeClr val="accent1"/>
                </a:solidFill>
              </a:rPr>
              <a:t>already have</a:t>
            </a:r>
            <a:r>
              <a:rPr lang="en-US" sz="4000" dirty="0">
                <a:solidFill>
                  <a:schemeClr val="accent1"/>
                </a:solidFill>
              </a:rPr>
              <a:t>?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172882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541" y="1112745"/>
            <a:ext cx="5843411" cy="32869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3" t="50187" r="5646" b="-387"/>
          <a:stretch/>
        </p:blipFill>
        <p:spPr>
          <a:xfrm>
            <a:off x="7129880" y="4399664"/>
            <a:ext cx="2163430" cy="173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8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81"/>
    </mc:Choice>
    <mc:Fallback xmlns="">
      <p:transition spd="slow" advTm="12998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 poll: what’s your worst…??</a:t>
            </a:r>
          </a:p>
        </p:txBody>
      </p:sp>
    </p:spTree>
    <p:extLst>
      <p:ext uri="{BB962C8B-B14F-4D97-AF65-F5344CB8AC3E}">
        <p14:creationId xmlns:p14="http://schemas.microsoft.com/office/powerpoint/2010/main" val="2508831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944827"/>
            <a:ext cx="3987800" cy="4930246"/>
          </a:xfrm>
        </p:spPr>
        <p:txBody>
          <a:bodyPr>
            <a:normAutofit/>
          </a:bodyPr>
          <a:lstStyle/>
          <a:p>
            <a:pPr algn="r"/>
            <a:r>
              <a:rPr lang="en-US" sz="4000">
                <a:solidFill>
                  <a:schemeClr val="accent1"/>
                </a:solidFill>
              </a:rPr>
              <a:t>Top tips for recording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73528-5599-8943-9356-EE682C2F6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832" y="431800"/>
            <a:ext cx="4650568" cy="5443273"/>
          </a:xfrm>
        </p:spPr>
        <p:txBody>
          <a:bodyPr anchor="ctr">
            <a:normAutofit/>
          </a:bodyPr>
          <a:lstStyle/>
          <a:p>
            <a:r>
              <a:rPr lang="en-US" dirty="0"/>
              <a:t>Know your equipment</a:t>
            </a:r>
          </a:p>
          <a:p>
            <a:r>
              <a:rPr lang="en-US" dirty="0"/>
              <a:t>Use a microphone</a:t>
            </a:r>
          </a:p>
          <a:p>
            <a:r>
              <a:rPr lang="en-US" dirty="0"/>
              <a:t>Have a work flow </a:t>
            </a:r>
          </a:p>
          <a:p>
            <a:r>
              <a:rPr lang="en-US" dirty="0"/>
              <a:t>Control your environment where possible</a:t>
            </a:r>
          </a:p>
          <a:p>
            <a:r>
              <a:rPr lang="en-US" dirty="0"/>
              <a:t>Easy test runs</a:t>
            </a:r>
          </a:p>
          <a:p>
            <a:r>
              <a:rPr lang="en-US" dirty="0"/>
              <a:t>Be kind to yourself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624916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16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81"/>
    </mc:Choice>
    <mc:Fallback xmlns="">
      <p:transition spd="slow" advTm="129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944827"/>
            <a:ext cx="3987800" cy="4930246"/>
          </a:xfrm>
        </p:spPr>
        <p:txBody>
          <a:bodyPr>
            <a:normAutofit/>
          </a:bodyPr>
          <a:lstStyle/>
          <a:p>
            <a:pPr algn="r"/>
            <a:r>
              <a:rPr lang="en-US" sz="4000">
                <a:solidFill>
                  <a:schemeClr val="accent1"/>
                </a:solidFill>
              </a:rPr>
              <a:t>Transcribing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73528-5599-8943-9356-EE682C2F6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832" y="944827"/>
            <a:ext cx="4650568" cy="5079114"/>
          </a:xfrm>
        </p:spPr>
        <p:txBody>
          <a:bodyPr anchor="ctr">
            <a:normAutofit/>
          </a:bodyPr>
          <a:lstStyle/>
          <a:p>
            <a:r>
              <a:rPr lang="en-US" dirty="0"/>
              <a:t>Phone speech notes (might be hard virtually)</a:t>
            </a:r>
          </a:p>
          <a:p>
            <a:r>
              <a:rPr lang="en-US" dirty="0"/>
              <a:t>AI transcription</a:t>
            </a:r>
          </a:p>
          <a:p>
            <a:r>
              <a:rPr lang="en-US" dirty="0"/>
              <a:t>Other free converters</a:t>
            </a:r>
          </a:p>
          <a:p>
            <a:r>
              <a:rPr lang="en-US" dirty="0"/>
              <a:t>DIY listening and typing</a:t>
            </a:r>
          </a:p>
          <a:p>
            <a:r>
              <a:rPr lang="en-US" dirty="0"/>
              <a:t>What do you already have in your tool box? E.g. Captions on your videos 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624916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82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81"/>
    </mc:Choice>
    <mc:Fallback xmlns="">
      <p:transition spd="slow" advTm="129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944827"/>
            <a:ext cx="3987800" cy="4930246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chemeClr val="accent1"/>
                </a:solidFill>
              </a:rPr>
              <a:t>Recording &amp;</a:t>
            </a:r>
            <a:br>
              <a:rPr lang="en-US" sz="4000" dirty="0">
                <a:solidFill>
                  <a:schemeClr val="accent1"/>
                </a:solidFill>
              </a:rPr>
            </a:br>
            <a:r>
              <a:rPr lang="en-US" sz="4000" dirty="0">
                <a:solidFill>
                  <a:schemeClr val="accent1"/>
                </a:solidFill>
              </a:rPr>
              <a:t>Transcribing – Otter.ai </a:t>
            </a:r>
            <a:r>
              <a:rPr lang="en-US" sz="4000" dirty="0" smtClean="0">
                <a:solidFill>
                  <a:schemeClr val="accent1"/>
                </a:solidFill>
              </a:rPr>
              <a:t>DEMO</a:t>
            </a:r>
            <a:endParaRPr lang="en-US" sz="4000" dirty="0">
              <a:solidFill>
                <a:schemeClr val="accent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624916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849" y="3608568"/>
            <a:ext cx="4130675" cy="849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832" y="1009650"/>
            <a:ext cx="2985448" cy="2400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311849" y="4471652"/>
            <a:ext cx="2866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5"/>
              </a:rPr>
              <a:t>https://otter.ai/pricing</a:t>
            </a:r>
            <a:r>
              <a:rPr lang="en-GB" dirty="0"/>
              <a:t>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311848" y="5551907"/>
            <a:ext cx="413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There are others (but paid for multi-language e.g. </a:t>
            </a:r>
            <a:r>
              <a:rPr lang="en-GB" dirty="0" smtClean="0">
                <a:hlinkClick r:id="rId6"/>
              </a:rPr>
              <a:t>Rev</a:t>
            </a:r>
            <a:r>
              <a:rPr lang="en-GB" dirty="0" smtClean="0"/>
              <a:t> and </a:t>
            </a:r>
            <a:r>
              <a:rPr lang="en-GB" dirty="0" smtClean="0">
                <a:hlinkClick r:id="rId7"/>
              </a:rPr>
              <a:t>Sonix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611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81"/>
    </mc:Choice>
    <mc:Fallback xmlns="">
      <p:transition spd="slow" advTm="12998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944827"/>
            <a:ext cx="4127500" cy="4930246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chemeClr val="accent1"/>
                </a:solidFill>
              </a:rPr>
              <a:t>DIY transcribe – </a:t>
            </a:r>
            <a:r>
              <a:rPr lang="en-US" sz="4000" dirty="0" smtClean="0">
                <a:solidFill>
                  <a:schemeClr val="accent1"/>
                </a:solidFill>
              </a:rPr>
              <a:t>O-transcribe</a:t>
            </a:r>
            <a:br>
              <a:rPr lang="en-US" sz="4000" dirty="0" smtClean="0">
                <a:solidFill>
                  <a:schemeClr val="accent1"/>
                </a:solidFill>
              </a:rPr>
            </a:br>
            <a:r>
              <a:rPr lang="en-US" sz="4000" dirty="0" smtClean="0">
                <a:solidFill>
                  <a:schemeClr val="accent1"/>
                </a:solidFill>
              </a:rPr>
              <a:t>DEMO</a:t>
            </a:r>
            <a:r>
              <a:rPr lang="en-US" sz="4000" dirty="0" smtClean="0">
                <a:solidFill>
                  <a:schemeClr val="accent1"/>
                </a:solidFill>
              </a:rPr>
              <a:t> </a:t>
            </a:r>
            <a:r>
              <a:rPr lang="en-US" sz="4000" dirty="0">
                <a:solidFill>
                  <a:schemeClr val="accent1"/>
                </a:solidFill>
              </a:rPr>
              <a:t/>
            </a:r>
            <a:br>
              <a:rPr lang="en-US" sz="4000" dirty="0">
                <a:solidFill>
                  <a:schemeClr val="accent1"/>
                </a:solidFill>
              </a:rPr>
            </a:br>
            <a:endParaRPr lang="en-US" sz="4000" dirty="0">
              <a:solidFill>
                <a:schemeClr val="accent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624916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33466"/>
          <a:stretch/>
        </p:blipFill>
        <p:spPr>
          <a:xfrm>
            <a:off x="6291943" y="2238031"/>
            <a:ext cx="4655612" cy="210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4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81"/>
    </mc:Choice>
    <mc:Fallback xmlns="">
      <p:transition spd="slow" advTm="12998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0828" y="1170101"/>
            <a:ext cx="6600371" cy="451779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400" dirty="0" smtClean="0">
                <a:latin typeface="+mj-lt"/>
              </a:rPr>
              <a:t>Try </a:t>
            </a:r>
            <a:r>
              <a:rPr lang="en-US" sz="4400" dirty="0">
                <a:latin typeface="+mj-lt"/>
              </a:rPr>
              <a:t>it for </a:t>
            </a:r>
            <a:r>
              <a:rPr lang="en-US" sz="4400" dirty="0" smtClean="0">
                <a:latin typeface="+mj-lt"/>
              </a:rPr>
              <a:t>yourself:</a:t>
            </a:r>
          </a:p>
          <a:p>
            <a:pPr marL="0" indent="0">
              <a:buNone/>
            </a:pPr>
            <a:endParaRPr lang="en-US" sz="3200" dirty="0" smtClean="0"/>
          </a:p>
          <a:p>
            <a:pPr marL="514350" indent="-514350">
              <a:lnSpc>
                <a:spcPct val="120000"/>
              </a:lnSpc>
              <a:buClrTx/>
              <a:buFont typeface="+mj-lt"/>
              <a:buAutoNum type="arabicPeriod"/>
            </a:pPr>
            <a:r>
              <a:rPr lang="en-US" sz="3200" dirty="0" smtClean="0"/>
              <a:t>Download this audio file (a quote from Superhighways digital skills research in 2020)</a:t>
            </a:r>
          </a:p>
          <a:p>
            <a:pPr marL="514350" indent="-514350">
              <a:lnSpc>
                <a:spcPct val="120000"/>
              </a:lnSpc>
              <a:buClrTx/>
              <a:buFont typeface="+mj-lt"/>
              <a:buAutoNum type="arabicPeriod"/>
            </a:pPr>
            <a:r>
              <a:rPr lang="en-US" sz="3200" dirty="0" smtClean="0"/>
              <a:t>Go </a:t>
            </a:r>
            <a:r>
              <a:rPr lang="en-US" sz="3200" dirty="0"/>
              <a:t>to </a:t>
            </a:r>
            <a:r>
              <a:rPr lang="en-US" sz="3200" dirty="0" smtClean="0">
                <a:hlinkClick r:id="rId4"/>
              </a:rPr>
              <a:t>O-transcribe</a:t>
            </a:r>
            <a:endParaRPr lang="en-US" sz="3200" dirty="0" smtClean="0"/>
          </a:p>
          <a:p>
            <a:pPr marL="514350" indent="-514350">
              <a:lnSpc>
                <a:spcPct val="120000"/>
              </a:lnSpc>
              <a:buClrTx/>
              <a:buFont typeface="+mj-lt"/>
              <a:buAutoNum type="arabicPeriod"/>
            </a:pPr>
            <a:r>
              <a:rPr lang="en-US" sz="3200" dirty="0" smtClean="0"/>
              <a:t>Upload the recording</a:t>
            </a:r>
            <a:endParaRPr lang="en-US" sz="3200" dirty="0"/>
          </a:p>
          <a:p>
            <a:pPr marL="514350" indent="-514350">
              <a:lnSpc>
                <a:spcPct val="120000"/>
              </a:lnSpc>
              <a:buClrTx/>
              <a:buFont typeface="+mj-lt"/>
              <a:buAutoNum type="arabicPeriod"/>
            </a:pPr>
            <a:r>
              <a:rPr lang="en-US" sz="3200" dirty="0" smtClean="0"/>
              <a:t>Transcribe the recording</a:t>
            </a:r>
          </a:p>
          <a:p>
            <a:pPr marL="514350" indent="-514350">
              <a:lnSpc>
                <a:spcPct val="120000"/>
              </a:lnSpc>
              <a:buClrTx/>
              <a:buFont typeface="+mj-lt"/>
              <a:buAutoNum type="arabicPeriod"/>
            </a:pPr>
            <a:r>
              <a:rPr lang="en-US" sz="3200" dirty="0" smtClean="0"/>
              <a:t>If you have time and want to, create your Otter.ai free account</a:t>
            </a:r>
            <a:endParaRPr lang="en-US" sz="32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1092198" y="5848217"/>
            <a:ext cx="90968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Tx/>
            </a:pPr>
            <a:r>
              <a:rPr lang="en-US" dirty="0" smtClean="0"/>
              <a:t>Alternatively insert </a:t>
            </a:r>
            <a:r>
              <a:rPr lang="en-US" dirty="0">
                <a:hlinkClick r:id="rId5"/>
              </a:rPr>
              <a:t>this YouTube video </a:t>
            </a:r>
            <a:r>
              <a:rPr lang="en-US" dirty="0"/>
              <a:t>about You Can Make Music</a:t>
            </a:r>
          </a:p>
        </p:txBody>
      </p:sp>
    </p:spTree>
    <p:extLst>
      <p:ext uri="{BB962C8B-B14F-4D97-AF65-F5344CB8AC3E}">
        <p14:creationId xmlns:p14="http://schemas.microsoft.com/office/powerpoint/2010/main" val="1669169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343" y="365125"/>
            <a:ext cx="11353800" cy="1325563"/>
          </a:xfrm>
        </p:spPr>
        <p:txBody>
          <a:bodyPr/>
          <a:lstStyle/>
          <a:p>
            <a:r>
              <a:rPr lang="en-GB" dirty="0" smtClean="0"/>
              <a:t>Auto-transcribe with Microsoft Teams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6"/>
          <a:stretch/>
        </p:blipFill>
        <p:spPr>
          <a:xfrm>
            <a:off x="688514" y="1690688"/>
            <a:ext cx="4933468" cy="261257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490" y="1578165"/>
            <a:ext cx="4855481" cy="44706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8514" y="4644572"/>
            <a:ext cx="45511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Record your meeting</a:t>
            </a:r>
          </a:p>
          <a:p>
            <a:pPr marL="342900" indent="-342900">
              <a:buAutoNum type="arabicPeriod"/>
            </a:pPr>
            <a:r>
              <a:rPr lang="en-GB" dirty="0" smtClean="0"/>
              <a:t>You can access your recording and transcript in the calendar invite</a:t>
            </a:r>
          </a:p>
          <a:p>
            <a:pPr marL="342900" indent="-342900">
              <a:buAutoNum type="arabicPeriod"/>
            </a:pPr>
            <a:r>
              <a:rPr lang="en-GB" dirty="0" smtClean="0"/>
              <a:t>And saves to either One Drive or SharePoint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956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944827"/>
            <a:ext cx="3987800" cy="4930246"/>
          </a:xfrm>
        </p:spPr>
        <p:txBody>
          <a:bodyPr>
            <a:normAutofit/>
          </a:bodyPr>
          <a:lstStyle/>
          <a:p>
            <a:pPr algn="r"/>
            <a:r>
              <a:rPr lang="en-US" sz="4000">
                <a:solidFill>
                  <a:schemeClr val="accent1"/>
                </a:solidFill>
              </a:rPr>
              <a:t>Auto transcribe – Office 365 dictate demo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624916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187" y="2419350"/>
            <a:ext cx="59912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0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981"/>
    </mc:Choice>
    <mc:Fallback>
      <p:transition spd="slow" advTm="129981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5460"/>
            <a:ext cx="10515600" cy="1325563"/>
          </a:xfrm>
        </p:spPr>
        <p:txBody>
          <a:bodyPr/>
          <a:lstStyle/>
          <a:p>
            <a:r>
              <a:rPr lang="en-GB" dirty="0"/>
              <a:t>Some </a:t>
            </a:r>
            <a:r>
              <a:rPr lang="en-GB" dirty="0" smtClean="0"/>
              <a:t>other helpful tools and techniques…</a:t>
            </a:r>
            <a:endParaRPr lang="en-GB" dirty="0"/>
          </a:p>
        </p:txBody>
      </p:sp>
      <p:grpSp>
        <p:nvGrpSpPr>
          <p:cNvPr id="3" name="Group 2"/>
          <p:cNvGrpSpPr/>
          <p:nvPr/>
        </p:nvGrpSpPr>
        <p:grpSpPr>
          <a:xfrm>
            <a:off x="324446" y="2022629"/>
            <a:ext cx="2832874" cy="3381246"/>
            <a:chOff x="324446" y="2022629"/>
            <a:chExt cx="2832874" cy="3381246"/>
          </a:xfrm>
        </p:grpSpPr>
        <p:pic>
          <p:nvPicPr>
            <p:cNvPr id="5" name="Picture 3" descr="rode_smartlav_packshot__69011-1358971622-1280-1280">
              <a:extLst>
                <a:ext uri="{FF2B5EF4-FFF2-40B4-BE49-F238E27FC236}">
                  <a16:creationId xmlns:a16="http://schemas.microsoft.com/office/drawing/2014/main" id="{F12821D6-5EF5-4D81-8110-243B91636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08" r="15947"/>
            <a:stretch>
              <a:fillRect/>
            </a:stretch>
          </p:blipFill>
          <p:spPr bwMode="auto">
            <a:xfrm>
              <a:off x="324446" y="3460400"/>
              <a:ext cx="2686768" cy="194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838200" y="2022629"/>
              <a:ext cx="231912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Lapel mic – plug into your phone (face-to-face)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52049" y="2022629"/>
            <a:ext cx="2725771" cy="3610882"/>
            <a:chOff x="3752049" y="2022629"/>
            <a:chExt cx="2725771" cy="3610882"/>
          </a:xfrm>
        </p:grpSpPr>
        <p:pic>
          <p:nvPicPr>
            <p:cNvPr id="4" name="Picture 3">
              <a:hlinkClick r:id="rId3"/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55630" y="3659761"/>
              <a:ext cx="2086366" cy="197375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752049" y="2022629"/>
              <a:ext cx="27257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Telephone pick up mic – insert into your ear and your recording device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786412" y="2022628"/>
            <a:ext cx="2436321" cy="3760398"/>
            <a:chOff x="6786412" y="2022628"/>
            <a:chExt cx="2436321" cy="376039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86412" y="3460400"/>
              <a:ext cx="2436321" cy="232262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952661" y="2022628"/>
              <a:ext cx="227007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Use </a:t>
              </a:r>
              <a:r>
                <a:rPr lang="en-GB" dirty="0" smtClean="0"/>
                <a:t>a mobile </a:t>
              </a:r>
              <a:r>
                <a:rPr lang="en-GB" dirty="0" smtClean="0"/>
                <a:t>app </a:t>
              </a:r>
              <a:r>
                <a:rPr lang="en-GB" dirty="0"/>
                <a:t>e.g. Automatic Call Recorder </a:t>
              </a:r>
            </a:p>
            <a:p>
              <a:r>
                <a:rPr lang="en-GB" dirty="0"/>
                <a:t>(don’t forget to switch it off)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830615" y="2077915"/>
            <a:ext cx="2078823" cy="3193022"/>
            <a:chOff x="9830615" y="2077915"/>
            <a:chExt cx="2078823" cy="319302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8718" y="3972489"/>
              <a:ext cx="1950720" cy="129844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830615" y="2077915"/>
              <a:ext cx="196995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Play it loud for </a:t>
              </a:r>
              <a:r>
                <a:rPr lang="en-GB" dirty="0" smtClean="0"/>
                <a:t>dictate, Otter or speech </a:t>
              </a:r>
              <a:r>
                <a:rPr lang="en-GB" dirty="0"/>
                <a:t>notes to more easily pick </a:t>
              </a:r>
              <a:r>
                <a:rPr lang="en-GB" dirty="0" smtClean="0"/>
                <a:t>up the sound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44791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8" name="Rectangle 7"/>
          <p:cNvSpPr/>
          <p:nvPr/>
        </p:nvSpPr>
        <p:spPr>
          <a:xfrm>
            <a:off x="3311703" y="3578058"/>
            <a:ext cx="749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buClr>
                <a:schemeClr val="bg1"/>
              </a:buClr>
            </a:pPr>
            <a:r>
              <a:rPr lang="en-GB" sz="5400">
                <a:solidFill>
                  <a:srgbClr val="FAA61A"/>
                </a:solidFill>
                <a:latin typeface="+mj-lt"/>
              </a:rPr>
              <a:t>EDIT AND PUBLISH YOUR RECORDINGS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0590" y="2112869"/>
            <a:ext cx="33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solidFill>
                  <a:srgbClr val="FAA61A"/>
                </a:solidFill>
              </a:rPr>
              <a:t>TOOLS TO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099" y="2919871"/>
            <a:ext cx="4876800" cy="30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86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957527"/>
            <a:ext cx="3987800" cy="4930246"/>
          </a:xfrm>
        </p:spPr>
        <p:txBody>
          <a:bodyPr>
            <a:normAutofit/>
          </a:bodyPr>
          <a:lstStyle/>
          <a:p>
            <a:pPr algn="r"/>
            <a:r>
              <a:rPr lang="en-US" sz="4000">
                <a:solidFill>
                  <a:schemeClr val="accent1"/>
                </a:solidFill>
              </a:rPr>
              <a:t>Publishing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624916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>
            <a:hlinkClick r:id="rId3"/>
            <a:extLst>
              <a:ext uri="{FF2B5EF4-FFF2-40B4-BE49-F238E27FC236}">
                <a16:creationId xmlns:a16="http://schemas.microsoft.com/office/drawing/2014/main" id="{2BDC9400-076A-4B64-8FBD-A5A1F1362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535" y="5147873"/>
            <a:ext cx="1169965" cy="66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 descr="Screen Clipping">
            <a:extLst>
              <a:ext uri="{FF2B5EF4-FFF2-40B4-BE49-F238E27FC236}">
                <a16:creationId xmlns:a16="http://schemas.microsoft.com/office/drawing/2014/main" id="{3F9D866E-A989-4A86-A93D-E2A0A16C7C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264" y="5080180"/>
            <a:ext cx="2188012" cy="662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hlinkClick r:id="rId6"/>
            <a:extLst>
              <a:ext uri="{FF2B5EF4-FFF2-40B4-BE49-F238E27FC236}">
                <a16:creationId xmlns:a16="http://schemas.microsoft.com/office/drawing/2014/main" id="{678E2BAF-7E04-4A55-BBAA-6B55BFF883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4400" y="596900"/>
            <a:ext cx="5122239" cy="41487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759" y="5009957"/>
            <a:ext cx="1105407" cy="80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981"/>
    </mc:Choice>
    <mc:Fallback>
      <p:transition spd="slow" advTm="129981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862"/>
          <a:stretch/>
        </p:blipFill>
        <p:spPr>
          <a:xfrm>
            <a:off x="1219200" y="580573"/>
            <a:ext cx="7854595" cy="50074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4057" y="5863549"/>
            <a:ext cx="86940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https://www.trustforlondon.org.uk/issues/london-looks-like/danna</a:t>
            </a:r>
            <a:r>
              <a:rPr lang="en-GB" dirty="0" smtClean="0">
                <a:hlinkClick r:id="rId3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6" name="Picture 6">
            <a:hlinkClick r:id="rId4"/>
            <a:extLst>
              <a:ext uri="{FF2B5EF4-FFF2-40B4-BE49-F238E27FC236}">
                <a16:creationId xmlns:a16="http://schemas.microsoft.com/office/drawing/2014/main" id="{2BDC9400-076A-4B64-8FBD-A5A1F1362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114" y="3290044"/>
            <a:ext cx="1169965" cy="66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850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944827"/>
            <a:ext cx="3987800" cy="4930246"/>
          </a:xfrm>
        </p:spPr>
        <p:txBody>
          <a:bodyPr>
            <a:normAutofit/>
          </a:bodyPr>
          <a:lstStyle/>
          <a:p>
            <a:pPr algn="r"/>
            <a:r>
              <a:rPr lang="en-US" sz="4000">
                <a:solidFill>
                  <a:schemeClr val="accent1"/>
                </a:solidFill>
              </a:rPr>
              <a:t>Editing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73528-5599-8943-9356-EE682C2F6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1143" y="508000"/>
            <a:ext cx="5265057" cy="5501427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GB" dirty="0" smtClean="0"/>
              <a:t>Simple </a:t>
            </a:r>
            <a:r>
              <a:rPr lang="en-GB" dirty="0"/>
              <a:t>audio edits are available in publishing sites</a:t>
            </a:r>
          </a:p>
          <a:p>
            <a:pPr>
              <a:lnSpc>
                <a:spcPct val="110000"/>
              </a:lnSpc>
            </a:pPr>
            <a:r>
              <a:rPr lang="en-GB" dirty="0"/>
              <a:t>Audio edit apps on phones</a:t>
            </a:r>
          </a:p>
          <a:p>
            <a:pPr>
              <a:lnSpc>
                <a:spcPct val="110000"/>
              </a:lnSpc>
            </a:pPr>
            <a:r>
              <a:rPr lang="en-GB" dirty="0">
                <a:hlinkClick r:id="rId3"/>
              </a:rPr>
              <a:t>Audacity</a:t>
            </a:r>
            <a:r>
              <a:rPr lang="en-GB" dirty="0"/>
              <a:t> – free open </a:t>
            </a:r>
            <a:r>
              <a:rPr lang="en-GB" dirty="0" smtClean="0"/>
              <a:t>source for desktop </a:t>
            </a:r>
            <a:r>
              <a:rPr lang="en-GB" dirty="0"/>
              <a:t>(our </a:t>
            </a:r>
            <a:r>
              <a:rPr lang="en-GB" dirty="0" err="1"/>
              <a:t>fave</a:t>
            </a:r>
            <a:r>
              <a:rPr lang="en-GB" dirty="0" smtClean="0"/>
              <a:t>). </a:t>
            </a:r>
            <a:endParaRPr lang="en-GB" dirty="0"/>
          </a:p>
          <a:p>
            <a:pPr marL="0" indent="0">
              <a:lnSpc>
                <a:spcPct val="110000"/>
              </a:lnSpc>
              <a:buNone/>
            </a:pPr>
            <a:endParaRPr lang="en-GB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GB" dirty="0" smtClean="0"/>
              <a:t>See our </a:t>
            </a:r>
            <a:r>
              <a:rPr lang="en-GB" dirty="0" smtClean="0">
                <a:hlinkClick r:id="rId4"/>
              </a:rPr>
              <a:t>step-by-step guide to editing with Audacity</a:t>
            </a: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624916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061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981"/>
    </mc:Choice>
    <mc:Fallback>
      <p:transition spd="slow" advTm="129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112745"/>
            <a:ext cx="3683000" cy="4930246"/>
          </a:xfrm>
        </p:spPr>
        <p:txBody>
          <a:bodyPr>
            <a:normAutofit/>
          </a:bodyPr>
          <a:lstStyle/>
          <a:p>
            <a:pPr algn="r"/>
            <a:r>
              <a:rPr lang="en-US" sz="4000">
                <a:solidFill>
                  <a:schemeClr val="accent1"/>
                </a:solidFill>
              </a:rPr>
              <a:t>Storing your data?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172882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B73528-5599-8943-9356-EE682C2F6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832" y="963877"/>
            <a:ext cx="4650568" cy="5079114"/>
          </a:xfrm>
        </p:spPr>
        <p:txBody>
          <a:bodyPr anchor="ctr">
            <a:normAutofit/>
          </a:bodyPr>
          <a:lstStyle/>
          <a:p>
            <a:r>
              <a:rPr lang="en-US"/>
              <a:t>Download the right apps to your device</a:t>
            </a:r>
          </a:p>
          <a:p>
            <a:r>
              <a:rPr lang="en-US"/>
              <a:t>Which account are you signed in with?</a:t>
            </a:r>
          </a:p>
          <a:p>
            <a:r>
              <a:rPr lang="en-US"/>
              <a:t>Delete recordings where necessary</a:t>
            </a:r>
          </a:p>
          <a:p>
            <a:r>
              <a:rPr lang="en-US"/>
              <a:t>Make time…</a:t>
            </a:r>
          </a:p>
          <a:p>
            <a:r>
              <a:rPr lang="en-US"/>
              <a:t>…and form good habits </a:t>
            </a:r>
          </a:p>
        </p:txBody>
      </p:sp>
    </p:spTree>
    <p:extLst>
      <p:ext uri="{BB962C8B-B14F-4D97-AF65-F5344CB8AC3E}">
        <p14:creationId xmlns:p14="http://schemas.microsoft.com/office/powerpoint/2010/main" val="325205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81"/>
    </mc:Choice>
    <mc:Fallback xmlns="">
      <p:transition spd="slow" advTm="129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BA87E-3467-45FF-8E9B-F7C96F369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77" y="316629"/>
            <a:ext cx="5113020" cy="1325563"/>
          </a:xfrm>
        </p:spPr>
        <p:txBody>
          <a:bodyPr/>
          <a:lstStyle/>
          <a:p>
            <a:r>
              <a:rPr lang="en-GB"/>
              <a:t>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0277" y="2074483"/>
            <a:ext cx="36575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Ask us for help if you need it </a:t>
            </a:r>
          </a:p>
          <a:p>
            <a:endParaRPr lang="en-GB" sz="2400"/>
          </a:p>
          <a:p>
            <a:r>
              <a:rPr lang="en-GB" sz="2400"/>
              <a:t>Further training available – </a:t>
            </a:r>
            <a:r>
              <a:rPr lang="en-GB" sz="2400">
                <a:hlinkClick r:id="rId2"/>
              </a:rPr>
              <a:t>book now!</a:t>
            </a:r>
            <a:endParaRPr lang="en-GB" sz="2400"/>
          </a:p>
          <a:p>
            <a:endParaRPr lang="en-GB" sz="2400"/>
          </a:p>
          <a:p>
            <a:r>
              <a:rPr lang="en-GB" sz="2400">
                <a:hlinkClick r:id="rId3"/>
              </a:rPr>
              <a:t>Sign up for e-news</a:t>
            </a:r>
            <a:endParaRPr lang="en-GB" sz="2400"/>
          </a:p>
          <a:p>
            <a:endParaRPr lang="en-GB" sz="2400"/>
          </a:p>
          <a:p>
            <a:endParaRPr lang="en-GB" sz="24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911" y="1819916"/>
            <a:ext cx="6807765" cy="33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1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112745"/>
            <a:ext cx="3683000" cy="4930246"/>
          </a:xfrm>
        </p:spPr>
        <p:txBody>
          <a:bodyPr>
            <a:normAutofit/>
          </a:bodyPr>
          <a:lstStyle/>
          <a:p>
            <a:pPr algn="r"/>
            <a:r>
              <a:rPr lang="en-US" sz="4000" dirty="0" smtClean="0">
                <a:solidFill>
                  <a:schemeClr val="accent1"/>
                </a:solidFill>
              </a:rPr>
              <a:t>Final thought</a:t>
            </a:r>
            <a:endParaRPr lang="en-US" sz="4000" dirty="0">
              <a:solidFill>
                <a:schemeClr val="accent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172882" y="2362200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">
            <a:extLst>
              <a:ext uri="{FF2B5EF4-FFF2-40B4-BE49-F238E27FC236}">
                <a16:creationId xmlns:a16="http://schemas.microsoft.com/office/drawing/2014/main" id="{7F8FA6F6-FA39-433E-8F7C-15B6530F3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541" y="1324699"/>
            <a:ext cx="6255090" cy="417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02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81"/>
    </mc:Choice>
    <mc:Fallback xmlns="">
      <p:transition spd="slow" advTm="129981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44"/>
            <a:ext cx="12362033" cy="69536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24" y="4426857"/>
            <a:ext cx="1962442" cy="19377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060632" y="2822821"/>
            <a:ext cx="6096000" cy="20374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A1CD3D"/>
              </a:buClr>
            </a:pPr>
            <a:r>
              <a:rPr lang="en-US" sz="2400" cap="all" dirty="0" smtClean="0">
                <a:solidFill>
                  <a:srgbClr val="751D5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Sorrel </a:t>
            </a:r>
            <a:r>
              <a:rPr lang="en-US" sz="2400" cap="all" dirty="0">
                <a:solidFill>
                  <a:srgbClr val="751D59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parsons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Clr>
                <a:srgbClr val="A1CD3D"/>
              </a:buClr>
            </a:pPr>
            <a:r>
              <a:rPr lang="en-US" sz="2400" dirty="0">
                <a:solidFill>
                  <a:srgbClr val="00AEEF">
                    <a:lumMod val="60000"/>
                    <a:lumOff val="40000"/>
                  </a:srgbClr>
                </a:solidFill>
                <a:cs typeface="Poppins Medium" panose="02000000000000000000" pitchFamily="2" charset="0"/>
                <a:hlinkClick r:id="rId5"/>
              </a:rPr>
              <a:t>sorrelparsons@superhighways.org.uk</a:t>
            </a:r>
            <a:endParaRPr lang="en-US" sz="2400" dirty="0">
              <a:solidFill>
                <a:srgbClr val="00AEEF">
                  <a:lumMod val="60000"/>
                  <a:lumOff val="40000"/>
                </a:srgbClr>
              </a:solidFill>
              <a:cs typeface="Poppins Medium" panose="02000000000000000000" pitchFamily="2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buClr>
                <a:srgbClr val="A1CD3D"/>
              </a:buClr>
            </a:pPr>
            <a:r>
              <a:rPr lang="en-US" sz="2400" dirty="0" smtClean="0">
                <a:solidFill>
                  <a:srgbClr val="00AEEF">
                    <a:lumMod val="60000"/>
                    <a:lumOff val="40000"/>
                  </a:srgbClr>
                </a:solidFill>
                <a:cs typeface="Poppins Medium" panose="02000000000000000000" pitchFamily="2" charset="0"/>
                <a:hlinkClick r:id="rId6"/>
              </a:rPr>
              <a:t>www.datawise.london</a:t>
            </a:r>
            <a:endParaRPr lang="en-US" sz="2400" dirty="0" smtClean="0">
              <a:solidFill>
                <a:srgbClr val="00AEEF">
                  <a:lumMod val="60000"/>
                  <a:lumOff val="40000"/>
                </a:srgbClr>
              </a:solidFill>
              <a:cs typeface="Poppins Medium" panose="02000000000000000000" pitchFamily="2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buClr>
                <a:srgbClr val="A1CD3D"/>
              </a:buClr>
            </a:pPr>
            <a:r>
              <a:rPr lang="en-US" sz="2400" dirty="0" smtClean="0">
                <a:solidFill>
                  <a:srgbClr val="00AEEF">
                    <a:lumMod val="60000"/>
                    <a:lumOff val="40000"/>
                  </a:srgbClr>
                </a:solidFill>
                <a:cs typeface="Poppins Medium" panose="02000000000000000000" pitchFamily="2" charset="0"/>
                <a:hlinkClick r:id="rId7"/>
              </a:rPr>
              <a:t>www.superhighways.org.uk</a:t>
            </a:r>
            <a:r>
              <a:rPr lang="en-US" sz="2400" dirty="0" smtClean="0">
                <a:solidFill>
                  <a:srgbClr val="00AEEF">
                    <a:lumMod val="60000"/>
                    <a:lumOff val="40000"/>
                  </a:srgbClr>
                </a:solidFill>
                <a:cs typeface="Poppins Medium" panose="02000000000000000000" pitchFamily="2" charset="0"/>
              </a:rPr>
              <a:t> </a:t>
            </a:r>
            <a:endParaRPr lang="en-US" sz="2400" dirty="0">
              <a:solidFill>
                <a:srgbClr val="00AEEF">
                  <a:lumMod val="60000"/>
                  <a:lumOff val="40000"/>
                </a:srgbClr>
              </a:solidFill>
              <a:cs typeface="Poppins Medium" panose="02000000000000000000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6D855B-427D-7F48-81C0-56387E70B40A}"/>
              </a:ext>
            </a:extLst>
          </p:cNvPr>
          <p:cNvSpPr txBox="1">
            <a:spLocks/>
          </p:cNvSpPr>
          <p:nvPr/>
        </p:nvSpPr>
        <p:spPr>
          <a:xfrm>
            <a:off x="3825190" y="686288"/>
            <a:ext cx="5436677" cy="1675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47A5A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/>
              <a:t>Thank you for listening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689" y="5280709"/>
            <a:ext cx="2368535" cy="109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3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4341" t="1" b="-17882"/>
          <a:stretch/>
        </p:blipFill>
        <p:spPr>
          <a:xfrm>
            <a:off x="2909303" y="3491500"/>
            <a:ext cx="6618752" cy="15120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48300" y="1422585"/>
            <a:ext cx="565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solidFill>
                  <a:schemeClr val="bg1"/>
                </a:solidFill>
                <a:latin typeface="+mj-lt"/>
              </a:rPr>
              <a:t>What’s next?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7E9CCF0-459E-3543-B1FB-006B4DAFBF8D}"/>
              </a:ext>
            </a:extLst>
          </p:cNvPr>
          <p:cNvSpPr txBox="1">
            <a:spLocks/>
          </p:cNvSpPr>
          <p:nvPr/>
        </p:nvSpPr>
        <p:spPr>
          <a:xfrm>
            <a:off x="5295900" y="2825870"/>
            <a:ext cx="6096000" cy="29272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A1CD3D"/>
              </a:buClr>
              <a:buFont typeface="Wingdings" panose="05000000000000000000" pitchFamily="2" charset="2"/>
              <a:buChar char="ü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AA61A"/>
              </a:buClr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AA61A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AA61A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AA61A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1"/>
              </a:buClr>
            </a:pPr>
            <a:r>
              <a:rPr lang="en-GB" sz="3200" dirty="0">
                <a:solidFill>
                  <a:srgbClr val="FAA61A"/>
                </a:solidFill>
              </a:rPr>
              <a:t>Analysing your interviews</a:t>
            </a:r>
          </a:p>
          <a:p>
            <a:pPr fontAlgn="base">
              <a:buClr>
                <a:schemeClr val="bg1"/>
              </a:buClr>
            </a:pPr>
            <a:r>
              <a:rPr lang="en-GB" sz="3200" dirty="0">
                <a:solidFill>
                  <a:srgbClr val="FAA61A"/>
                </a:solidFill>
              </a:rPr>
              <a:t>Other training</a:t>
            </a:r>
          </a:p>
          <a:p>
            <a:pPr fontAlgn="base">
              <a:buClr>
                <a:schemeClr val="bg1"/>
              </a:buClr>
            </a:pPr>
            <a:r>
              <a:rPr lang="en-GB" sz="3200" dirty="0">
                <a:solidFill>
                  <a:srgbClr val="FAA61A"/>
                </a:solidFill>
              </a:rPr>
              <a:t>How to get support with your data</a:t>
            </a:r>
          </a:p>
          <a:p>
            <a:pPr fontAlgn="base">
              <a:buClr>
                <a:schemeClr val="bg1"/>
              </a:buClr>
            </a:pPr>
            <a:endParaRPr lang="en-GB" sz="3200" dirty="0">
              <a:solidFill>
                <a:srgbClr val="FAA6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553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B7A21E-24D4-417D-B32F-E4D54A4CCA0A}"/>
              </a:ext>
            </a:extLst>
          </p:cNvPr>
          <p:cNvSpPr txBox="1"/>
          <p:nvPr/>
        </p:nvSpPr>
        <p:spPr>
          <a:xfrm>
            <a:off x="5948042" y="1234739"/>
            <a:ext cx="4927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>
                <a:solidFill>
                  <a:srgbClr val="751D59"/>
                </a:solidFill>
                <a:latin typeface="+mj-lt"/>
              </a:rPr>
              <a:t>Our mission is to help you unlock the value of your data.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83" y="850901"/>
            <a:ext cx="4567761" cy="45102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338" y="2845079"/>
            <a:ext cx="4591084" cy="288229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054793" y="3707432"/>
            <a:ext cx="4480174" cy="2194424"/>
            <a:chOff x="5913397" y="3529632"/>
            <a:chExt cx="4480174" cy="219442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9338" y="4895577"/>
              <a:ext cx="1241740" cy="81621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8862" y="5206890"/>
              <a:ext cx="2155185" cy="51716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1170" y="3738085"/>
              <a:ext cx="1592401" cy="49687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3491" y="4581699"/>
              <a:ext cx="2160380" cy="32321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E3D004A-8089-4053-9F14-AEB42A4A4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3972" y="4491565"/>
              <a:ext cx="1546185" cy="40401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913397" y="3529632"/>
              <a:ext cx="2548303" cy="7055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804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6D6-C8DE-994D-8E17-60D2E4B4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207" y="985039"/>
            <a:ext cx="2917860" cy="4930246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chemeClr val="accent1"/>
                </a:solidFill>
              </a:rPr>
              <a:t>Becoming more </a:t>
            </a:r>
            <a:r>
              <a:rPr lang="en-US" sz="4000" dirty="0" err="1">
                <a:solidFill>
                  <a:schemeClr val="accent1"/>
                </a:solidFill>
              </a:rPr>
              <a:t>datawise</a:t>
            </a:r>
            <a:endParaRPr lang="en-US" sz="4000" dirty="0">
              <a:solidFill>
                <a:schemeClr val="accent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915999" y="2382748"/>
            <a:ext cx="12700" cy="2095500"/>
          </a:xfrm>
          <a:prstGeom prst="line">
            <a:avLst/>
          </a:prstGeom>
          <a:ln w="57150">
            <a:solidFill>
              <a:srgbClr val="75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41826" y="1655475"/>
            <a:ext cx="5013789" cy="2934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A1CD3D"/>
              </a:buClr>
              <a:buFont typeface="Wingdings" panose="05000000000000000000" pitchFamily="2" charset="2"/>
              <a:buChar char="ü"/>
            </a:pPr>
            <a:r>
              <a:rPr lang="en-GB" sz="2400" dirty="0"/>
              <a:t>Complete our session evaluation</a:t>
            </a:r>
          </a:p>
          <a:p>
            <a:pPr marL="342900" indent="-342900">
              <a:lnSpc>
                <a:spcPct val="130000"/>
              </a:lnSpc>
              <a:buClr>
                <a:srgbClr val="A1CD3D"/>
              </a:buClr>
              <a:buFont typeface="Wingdings" panose="05000000000000000000" pitchFamily="2" charset="2"/>
              <a:buChar char="ü"/>
            </a:pPr>
            <a:r>
              <a:rPr lang="en-GB" sz="2400" dirty="0"/>
              <a:t>Register for </a:t>
            </a:r>
            <a:r>
              <a:rPr lang="en-GB" sz="2400" dirty="0">
                <a:hlinkClick r:id="rId3"/>
              </a:rPr>
              <a:t>Datawise London support </a:t>
            </a:r>
            <a:endParaRPr lang="en-GB" sz="2400" dirty="0"/>
          </a:p>
          <a:p>
            <a:pPr marL="342900" indent="-342900">
              <a:lnSpc>
                <a:spcPct val="130000"/>
              </a:lnSpc>
              <a:buClr>
                <a:srgbClr val="A1CD3D"/>
              </a:buClr>
              <a:buFont typeface="Wingdings" panose="05000000000000000000" pitchFamily="2" charset="2"/>
              <a:buChar char="ü"/>
            </a:pPr>
            <a:r>
              <a:rPr lang="en-GB" sz="2400" dirty="0"/>
              <a:t>Check training opportunities </a:t>
            </a:r>
            <a:r>
              <a:rPr lang="en-GB" sz="2400" dirty="0">
                <a:hlinkClick r:id="rId4"/>
              </a:rPr>
              <a:t>on our Eventbrite page</a:t>
            </a:r>
            <a:endParaRPr lang="en-GB" sz="2400" dirty="0"/>
          </a:p>
          <a:p>
            <a:pPr marL="342900" indent="-342900">
              <a:lnSpc>
                <a:spcPct val="130000"/>
              </a:lnSpc>
              <a:buClr>
                <a:srgbClr val="A1CD3D"/>
              </a:buClr>
              <a:buFont typeface="Wingdings" panose="05000000000000000000" pitchFamily="2" charset="2"/>
              <a:buChar char="ü"/>
            </a:pPr>
            <a:r>
              <a:rPr lang="en-GB" sz="2400" dirty="0"/>
              <a:t>Sign up to our </a:t>
            </a:r>
            <a:r>
              <a:rPr lang="en-GB" sz="2400" dirty="0">
                <a:hlinkClick r:id="rId5"/>
              </a:rPr>
              <a:t>eNews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53776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981"/>
    </mc:Choice>
    <mc:Fallback>
      <p:transition spd="slow" advTm="129981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7497" y="3628104"/>
            <a:ext cx="6617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751D59"/>
                </a:solidFill>
              </a:rPr>
              <a:t>COMFORT BREAK</a:t>
            </a:r>
          </a:p>
        </p:txBody>
      </p:sp>
    </p:spTree>
    <p:extLst>
      <p:ext uri="{BB962C8B-B14F-4D97-AF65-F5344CB8AC3E}">
        <p14:creationId xmlns:p14="http://schemas.microsoft.com/office/powerpoint/2010/main" val="395613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Datwise London main">
      <a:dk1>
        <a:sysClr val="windowText" lastClr="000000"/>
      </a:dk1>
      <a:lt1>
        <a:sysClr val="window" lastClr="FFFFFF"/>
      </a:lt1>
      <a:dk2>
        <a:srgbClr val="193862"/>
      </a:dk2>
      <a:lt2>
        <a:srgbClr val="E7E6E6"/>
      </a:lt2>
      <a:accent1>
        <a:srgbClr val="47A5AE"/>
      </a:accent1>
      <a:accent2>
        <a:srgbClr val="751D59"/>
      </a:accent2>
      <a:accent3>
        <a:srgbClr val="FAA61A"/>
      </a:accent3>
      <a:accent4>
        <a:srgbClr val="A1CD3D"/>
      </a:accent4>
      <a:accent5>
        <a:srgbClr val="00AEEF"/>
      </a:accent5>
      <a:accent6>
        <a:srgbClr val="193862"/>
      </a:accent6>
      <a:hlink>
        <a:srgbClr val="00AEEF"/>
      </a:hlink>
      <a:folHlink>
        <a:srgbClr val="00AEEF"/>
      </a:folHlink>
    </a:clrScheme>
    <a:fontScheme name="Datawise London">
      <a:majorFont>
        <a:latin typeface="Poppins SemiBold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tawise London presentation template main" id="{CC55ED90-3E70-4C94-AA84-8034D7EBEB12}" vid="{2FB7A6BA-4209-46A9-BDE0-8CB759406834}"/>
    </a:ext>
  </a:extLst>
</a:theme>
</file>

<file path=ppt/theme/theme2.xml><?xml version="1.0" encoding="utf-8"?>
<a:theme xmlns:a="http://schemas.openxmlformats.org/drawingml/2006/main" name="GLA_ppt_template_white_CH_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3310B40E800B4A84F39C470AA2CA3D" ma:contentTypeVersion="13" ma:contentTypeDescription="Create a new document." ma:contentTypeScope="" ma:versionID="ef6d198efa72e25e3a5438c719ee4f07">
  <xsd:schema xmlns:xsd="http://www.w3.org/2001/XMLSchema" xmlns:xs="http://www.w3.org/2001/XMLSchema" xmlns:p="http://schemas.microsoft.com/office/2006/metadata/properties" xmlns:ns2="2b1e5f7b-9cb5-478e-9511-7632844c0591" xmlns:ns3="183756ed-2399-4f1e-bf15-a41b28dac9f4" targetNamespace="http://schemas.microsoft.com/office/2006/metadata/properties" ma:root="true" ma:fieldsID="0c18cb9a95a38ffd66ff6c7310ab42fd" ns2:_="" ns3:_="">
    <xsd:import namespace="2b1e5f7b-9cb5-478e-9511-7632844c0591"/>
    <xsd:import namespace="183756ed-2399-4f1e-bf15-a41b28dac9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1e5f7b-9cb5-478e-9511-7632844c05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3756ed-2399-4f1e-bf15-a41b28dac9f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A980AB-B956-436A-9DC3-CD2CFC387B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1e5f7b-9cb5-478e-9511-7632844c0591"/>
    <ds:schemaRef ds:uri="183756ed-2399-4f1e-bf15-a41b28dac9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A5F720-970D-4431-9B5D-56A6F25301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DDFE5C-6A9F-4F6A-8D48-AEE9B4D4E4A8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183756ed-2399-4f1e-bf15-a41b28dac9f4"/>
    <ds:schemaRef ds:uri="2b1e5f7b-9cb5-478e-9511-7632844c059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3911</TotalTime>
  <Words>1961</Words>
  <Application>Microsoft Office PowerPoint</Application>
  <PresentationFormat>Widescreen</PresentationFormat>
  <Paragraphs>307</Paragraphs>
  <Slides>46</Slides>
  <Notes>33</Notes>
  <HiddenSlides>14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8" baseType="lpstr">
      <vt:lpstr>MS PGothic</vt:lpstr>
      <vt:lpstr>MS PGothic</vt:lpstr>
      <vt:lpstr>Arial</vt:lpstr>
      <vt:lpstr>Calibri</vt:lpstr>
      <vt:lpstr>Geneva</vt:lpstr>
      <vt:lpstr>Helvetica</vt:lpstr>
      <vt:lpstr>Poppins</vt:lpstr>
      <vt:lpstr>Poppins Medium</vt:lpstr>
      <vt:lpstr>Poppins SemiBold</vt:lpstr>
      <vt:lpstr>Wingdings</vt:lpstr>
      <vt:lpstr>Office Theme</vt:lpstr>
      <vt:lpstr>GLA_ppt_template_white_CH_title</vt:lpstr>
      <vt:lpstr>PowerPoint Presentation</vt:lpstr>
      <vt:lpstr>PowerPoint Presentation</vt:lpstr>
      <vt:lpstr>PowerPoint Presentation</vt:lpstr>
      <vt:lpstr>PowerPoint Presentation</vt:lpstr>
      <vt:lpstr>Quick poll…have you ever??</vt:lpstr>
      <vt:lpstr>Why interview? When not to? </vt:lpstr>
      <vt:lpstr>Planning your interviews</vt:lpstr>
      <vt:lpstr>Planning the interview</vt:lpstr>
      <vt:lpstr>Insights or storytelling?</vt:lpstr>
      <vt:lpstr>Semi-structured interviewing for exploration and insights </vt:lpstr>
      <vt:lpstr>Brain pause</vt:lpstr>
      <vt:lpstr>PowerPoint Presentation</vt:lpstr>
      <vt:lpstr>Looking for stories</vt:lpstr>
      <vt:lpstr>PowerPoint Presentation</vt:lpstr>
      <vt:lpstr>PowerPoint Presentation</vt:lpstr>
      <vt:lpstr>In your breakout groups  (15 mins) </vt:lpstr>
      <vt:lpstr>Follow up question techniques for insights</vt:lpstr>
      <vt:lpstr>Avoid </vt:lpstr>
      <vt:lpstr>Developing questions for exploration and insights</vt:lpstr>
      <vt:lpstr>Questions for storytelling</vt:lpstr>
      <vt:lpstr>PowerPoint Presentation</vt:lpstr>
      <vt:lpstr>Quick question…</vt:lpstr>
      <vt:lpstr>Pre-recording</vt:lpstr>
      <vt:lpstr>Recording considerations </vt:lpstr>
      <vt:lpstr>What equipment will you need?  Or already have?</vt:lpstr>
      <vt:lpstr>Quick poll: what’s your worst…??</vt:lpstr>
      <vt:lpstr>Top tips for recording</vt:lpstr>
      <vt:lpstr>Transcribing</vt:lpstr>
      <vt:lpstr>Recording &amp; Transcribing – Otter.ai DEMO</vt:lpstr>
      <vt:lpstr>DIY transcribe – O-transcribe DEMO  </vt:lpstr>
      <vt:lpstr>PowerPoint Presentation</vt:lpstr>
      <vt:lpstr>Auto-transcribe with Microsoft Teams</vt:lpstr>
      <vt:lpstr>Auto transcribe – Office 365 dictate demo</vt:lpstr>
      <vt:lpstr>Some other helpful tools and techniques…</vt:lpstr>
      <vt:lpstr>PowerPoint Presentation</vt:lpstr>
      <vt:lpstr>Publishing</vt:lpstr>
      <vt:lpstr>PowerPoint Presentation</vt:lpstr>
      <vt:lpstr>Editing</vt:lpstr>
      <vt:lpstr>Storing your data?</vt:lpstr>
      <vt:lpstr>Next steps</vt:lpstr>
      <vt:lpstr>Final thought</vt:lpstr>
      <vt:lpstr>PowerPoint Presentation</vt:lpstr>
      <vt:lpstr>PowerPoint Presentation</vt:lpstr>
      <vt:lpstr>PowerPoint Presentation</vt:lpstr>
      <vt:lpstr>Becoming more datawise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Sorrel Parsons</dc:creator>
  <cp:lastModifiedBy>Sorrel Parsons</cp:lastModifiedBy>
  <cp:revision>101</cp:revision>
  <cp:lastPrinted>2019-11-18T10:36:12Z</cp:lastPrinted>
  <dcterms:created xsi:type="dcterms:W3CDTF">2019-10-03T11:57:52Z</dcterms:created>
  <dcterms:modified xsi:type="dcterms:W3CDTF">2021-10-20T12:52:17Z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0x010100CF3310B40E800B4A84F39C470AA2CA3D</vt:lpwstr>
  </property>
</Properties>
</file>