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E99DE-E801-43D3-B459-28DB35519E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695CA5-99FC-4508-A6BA-3161F2F89C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308DE-4077-42F8-949F-ECFDB8AC8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9C912-C18F-44E1-97BF-4F8865517F71}" type="datetimeFigureOut">
              <a:rPr lang="en-GB" smtClean="0"/>
              <a:t>27/09/2021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C8E6F-198F-49FA-9AEC-26D7E0966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235FA-9346-4460-AEF3-93FBDC84D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6CE5-B7D1-40FA-971A-16A73F490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283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10827-A9D6-4B01-96B1-44994A46D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CF34C-266D-453F-8D13-CD7FAF3D9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15B15-7322-414F-8BE4-469768398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9C912-C18F-44E1-97BF-4F8865517F71}" type="datetimeFigureOut">
              <a:rPr lang="en-GB" smtClean="0"/>
              <a:t>27/09/2021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CB57F-0F07-42D9-AD4F-26A91249E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D094D-8436-4D5D-8DAD-FCD20C264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6CE5-B7D1-40FA-971A-16A73F490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306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F90AE-94B9-47DE-807E-57CC1F0C9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209735-518B-4ECB-9EBF-2F0C9DF05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1196B-1028-42E7-B157-C76D6320A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9C912-C18F-44E1-97BF-4F8865517F71}" type="datetimeFigureOut">
              <a:rPr lang="en-GB" smtClean="0"/>
              <a:t>27/09/2021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93B6C-5A90-43BB-8416-A6362383A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0DFEDC-9040-4738-8823-09AB63201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6CE5-B7D1-40FA-971A-16A73F490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910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0F3A7-DCE8-4CC2-B933-DADFD3B18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5B121-472A-4B85-809D-006345BE47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C4D64D-33E6-4791-90C0-BD08C58F6D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462930-EAAF-4C25-9F46-4E5A832C8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9C912-C18F-44E1-97BF-4F8865517F71}" type="datetimeFigureOut">
              <a:rPr lang="en-GB" smtClean="0"/>
              <a:t>27/09/2021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79D80C-09D8-4042-827D-8DA10F3B6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B8E2C7-7F4E-465D-96AA-E63E936C0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6CE5-B7D1-40FA-971A-16A73F490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208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84985-80B5-4C93-8A6D-FE4DD1760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B1308-3F36-40BF-A540-0E3A8000D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E3822C-0164-4EC8-B9BD-EBED95C63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B0DBE5-2EB0-4F77-B3FE-18FCC4B9EB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A356B7-7D37-4EFB-933E-E1674D9CBF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223D64-B992-4E81-8BFA-2D5E2055D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9C912-C18F-44E1-97BF-4F8865517F71}" type="datetimeFigureOut">
              <a:rPr lang="en-GB" smtClean="0"/>
              <a:t>27/09/2021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88AFBB-9D1A-4886-AEBE-419A57564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A24898-643B-4D8F-B72D-E40EDEAEB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6CE5-B7D1-40FA-971A-16A73F490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289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A5FF8-0D92-4886-82E6-F781F0770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F7AE63-612E-4E35-9F78-036EB04F9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9C912-C18F-44E1-97BF-4F8865517F71}" type="datetimeFigureOut">
              <a:rPr lang="en-GB" smtClean="0"/>
              <a:t>27/09/2021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EE54C3-18D4-4D6B-8A9C-29E13302E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800EC9-F7EB-47E7-AB1B-CB00840D0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6CE5-B7D1-40FA-971A-16A73F490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281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EA763F-D0F4-44CA-93A9-289FB6A65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9C912-C18F-44E1-97BF-4F8865517F71}" type="datetimeFigureOut">
              <a:rPr lang="en-GB" smtClean="0"/>
              <a:t>27/09/2021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47BCD6-619E-4EE1-A153-E753EE092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A30FB5-40B8-45EB-8EE6-4AF5D0EC9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6CE5-B7D1-40FA-971A-16A73F490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508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061F7-5186-41D6-AA20-B8020B6BC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983C1-3252-4D3A-B94A-CE801BD5A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08A8F3-7D1C-4098-A19A-25F51D5064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E9D8CB-152B-4A04-A0CE-2D926BCBB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9C912-C18F-44E1-97BF-4F8865517F71}" type="datetimeFigureOut">
              <a:rPr lang="en-GB" smtClean="0"/>
              <a:t>27/09/2021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50E761-CD55-417D-8138-7EDA80C2E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703D81-D669-4825-9DD4-18EF3EB12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6CE5-B7D1-40FA-971A-16A73F490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464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9F735-82DB-4576-AC86-7D8B7E012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8717DD-613C-4C83-A7EC-86F6C12FE0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92ADE-C843-4DAD-8F0A-B445D32AE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4E306-60D0-46BC-8B6B-AA54FC6D3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9C912-C18F-44E1-97BF-4F8865517F71}" type="datetimeFigureOut">
              <a:rPr lang="en-GB" smtClean="0"/>
              <a:t>27/09/2021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B7094F-5A79-40CA-9EBF-B138CA92F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0B5B8B-DC70-424C-B580-AA16B1784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6CE5-B7D1-40FA-971A-16A73F490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382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32F8C-8311-4706-8BDD-13AC089A0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EF052E-59DC-4A83-B32B-A966117F8C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5F1DE-FBCE-4384-9E3A-1EBAA62B9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9C912-C18F-44E1-97BF-4F8865517F71}" type="datetimeFigureOut">
              <a:rPr lang="en-GB" smtClean="0"/>
              <a:t>27/09/2021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0D04E-040A-4C3D-95C4-2BB69DDC0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FDCFE-8F27-467B-BDB0-153F1C0B3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6CE5-B7D1-40FA-971A-16A73F490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652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A77A8E-ED76-4765-BBE2-D072096706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EC14F2-5D37-445B-933A-A7C04599C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21178A-8688-43B1-8485-837B6A8A2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9C912-C18F-44E1-97BF-4F8865517F71}" type="datetimeFigureOut">
              <a:rPr lang="en-GB" smtClean="0"/>
              <a:t>27/09/2021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16273-B854-4313-89CE-7FACE8663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4B733-D4F2-453A-AFC1-3164A2639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6CE5-B7D1-40FA-971A-16A73F490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43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C4DF95-2866-4A91-BFDF-5A8755AA9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C65162-49B6-45B4-BFB6-69179A663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A3D8E-F7D5-4381-8739-F885B7A2D6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9C912-C18F-44E1-97BF-4F8865517F71}" type="datetimeFigureOut">
              <a:rPr lang="en-GB" smtClean="0"/>
              <a:t>27/09/2021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80BC2-45C2-4266-85ED-43368EBB78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E1614-EDE0-4166-A0BA-68E5E3087C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96CE5-B7D1-40FA-971A-16A73F490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930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cademy.datawrapper.de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0F56D-C830-47DE-B31C-BC8E165742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7200" dirty="0">
                <a:solidFill>
                  <a:srgbClr val="009999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Hands on:  </a:t>
            </a:r>
            <a:r>
              <a:rPr lang="en-GB" sz="7200" dirty="0" err="1">
                <a:solidFill>
                  <a:srgbClr val="009999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Datawrapper</a:t>
            </a:r>
            <a:r>
              <a:rPr lang="en-GB" sz="7200" dirty="0">
                <a:solidFill>
                  <a:srgbClr val="009999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 charts</a:t>
            </a:r>
          </a:p>
        </p:txBody>
      </p:sp>
      <p:pic>
        <p:nvPicPr>
          <p:cNvPr id="5" name="Picture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5FD9D1C4-7DC3-4247-986A-22CF803AE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679" y="4961033"/>
            <a:ext cx="3352381" cy="1549207"/>
          </a:xfrm>
          <a:prstGeom prst="rect">
            <a:avLst/>
          </a:prstGeom>
        </p:spPr>
      </p:pic>
      <p:pic>
        <p:nvPicPr>
          <p:cNvPr id="7" name="Picture 6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7E0D8C90-75A8-4FDD-BE57-6FD39F09F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5325172"/>
            <a:ext cx="4283378" cy="118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03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EE7A2-3A09-4FC8-8FA8-6F549582D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9999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Why </a:t>
            </a:r>
            <a:r>
              <a:rPr lang="en-GB" dirty="0" err="1">
                <a:solidFill>
                  <a:srgbClr val="009999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Datawrapper</a:t>
            </a:r>
            <a:endParaRPr lang="en-GB" dirty="0">
              <a:solidFill>
                <a:srgbClr val="009999"/>
              </a:solidFill>
              <a:latin typeface="Poppins Medium" panose="02000000000000000000" pitchFamily="2" charset="0"/>
              <a:cs typeface="Poppins Medium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E000F-4A12-4999-B5ED-504192ABB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Easy to use online tool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Paste data or upload files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Lots of customisation options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Embed interactive charts online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Download as a PNG file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Visualisations &amp; data private until you Publish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Link to a live dataset for real time updates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Good accessibility options </a:t>
            </a:r>
            <a:r>
              <a:rPr lang="en-GB" dirty="0" err="1"/>
              <a:t>inc</a:t>
            </a:r>
            <a:r>
              <a:rPr lang="en-GB" dirty="0"/>
              <a:t> alt text prompts &amp; colourblind check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Free version supports all of the above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Great help &amp; support, with an inbuilt learning academy including best practice in data visualisation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685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15DBE-8E6F-445E-8DAA-46CA25BFC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9999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NCVO Almanac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C937F0-DDC3-431B-BA2C-FDBAC4709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8436927" cy="475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577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90F38-69DD-48C0-8EB3-36BB1C83F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9999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Work Rights Centre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1D345A-5850-459B-B9BB-9A8226591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78025"/>
            <a:ext cx="10134600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81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64;p52">
            <a:extLst>
              <a:ext uri="{FF2B5EF4-FFF2-40B4-BE49-F238E27FC236}">
                <a16:creationId xmlns:a16="http://schemas.microsoft.com/office/drawing/2014/main" id="{8E4C8B2A-9121-44AF-A948-84CB6B951D3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93988" y="95250"/>
            <a:ext cx="9493062" cy="666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4461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EE7A2-3A09-4FC8-8FA8-6F549582D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9999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Getting help….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2CE572-C699-4941-AECA-6FF1AFF86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2472460"/>
            <a:ext cx="10515600" cy="40204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481F54-7820-4536-916B-5C14EB14C260}"/>
              </a:ext>
            </a:extLst>
          </p:cNvPr>
          <p:cNvSpPr txBox="1"/>
          <p:nvPr/>
        </p:nvSpPr>
        <p:spPr>
          <a:xfrm>
            <a:off x="838200" y="169068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hlinkClick r:id="rId3"/>
              </a:rPr>
              <a:t>https://academy.datawrapper.de/</a:t>
            </a:r>
            <a:r>
              <a:rPr lang="en-GB" sz="2400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3812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95</Words>
  <Application>Microsoft Office PowerPoint</Application>
  <PresentationFormat>Widescreen</PresentationFormat>
  <Paragraphs>16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Poppins Medium</vt:lpstr>
      <vt:lpstr>Office Theme</vt:lpstr>
      <vt:lpstr>Hands on:  Datawrapper charts</vt:lpstr>
      <vt:lpstr>Why Datawrapper</vt:lpstr>
      <vt:lpstr>NCVO Almanac</vt:lpstr>
      <vt:lpstr>Work Rights Centre</vt:lpstr>
      <vt:lpstr>PowerPoint Presentation</vt:lpstr>
      <vt:lpstr>Getting help….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White</dc:creator>
  <cp:lastModifiedBy>Kate White</cp:lastModifiedBy>
  <cp:revision>8</cp:revision>
  <dcterms:created xsi:type="dcterms:W3CDTF">2021-09-27T14:18:05Z</dcterms:created>
  <dcterms:modified xsi:type="dcterms:W3CDTF">2021-09-27T22:14:44Z</dcterms:modified>
</cp:coreProperties>
</file>