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sldIdLst>
    <p:sldId id="283" r:id="rId6"/>
    <p:sldId id="285" r:id="rId7"/>
    <p:sldId id="287" r:id="rId8"/>
    <p:sldId id="28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0E993-A68C-4D65-9CB3-DB9523DABD38}" v="6" dt="2020-12-01T22:11:42.069"/>
    <p1510:client id="{7EF2E048-A9B2-4586-9D2E-6ECA0DDE1DC1}" v="36" dt="2020-12-02T08:39:11.0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01" autoAdjust="0"/>
    <p:restoredTop sz="94660"/>
  </p:normalViewPr>
  <p:slideViewPr>
    <p:cSldViewPr snapToGrid="0">
      <p:cViewPr varScale="1">
        <p:scale>
          <a:sx n="69" d="100"/>
          <a:sy n="69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Linell" userId="717f57d5-dcf9-4c86-85aa-6624494bfcc0" providerId="ADAL" clId="{7EF2E048-A9B2-4586-9D2E-6ECA0DDE1DC1}"/>
    <pc:docChg chg="undo custSel addSld delSld modSld sldOrd">
      <pc:chgData name="Alice Linell" userId="717f57d5-dcf9-4c86-85aa-6624494bfcc0" providerId="ADAL" clId="{7EF2E048-A9B2-4586-9D2E-6ECA0DDE1DC1}" dt="2020-12-02T08:53:41.916" v="293" actId="27636"/>
      <pc:docMkLst>
        <pc:docMk/>
      </pc:docMkLst>
      <pc:sldChg chg="del">
        <pc:chgData name="Alice Linell" userId="717f57d5-dcf9-4c86-85aa-6624494bfcc0" providerId="ADAL" clId="{7EF2E048-A9B2-4586-9D2E-6ECA0DDE1DC1}" dt="2020-12-01T14:40:08.226" v="93" actId="47"/>
        <pc:sldMkLst>
          <pc:docMk/>
          <pc:sldMk cId="4159156201" sldId="277"/>
        </pc:sldMkLst>
      </pc:sldChg>
      <pc:sldChg chg="del">
        <pc:chgData name="Alice Linell" userId="717f57d5-dcf9-4c86-85aa-6624494bfcc0" providerId="ADAL" clId="{7EF2E048-A9B2-4586-9D2E-6ECA0DDE1DC1}" dt="2020-12-01T14:40:10.057" v="94" actId="47"/>
        <pc:sldMkLst>
          <pc:docMk/>
          <pc:sldMk cId="1632533042" sldId="281"/>
        </pc:sldMkLst>
      </pc:sldChg>
      <pc:sldChg chg="modSp mod">
        <pc:chgData name="Alice Linell" userId="717f57d5-dcf9-4c86-85aa-6624494bfcc0" providerId="ADAL" clId="{7EF2E048-A9B2-4586-9D2E-6ECA0DDE1DC1}" dt="2020-12-02T08:53:41.916" v="293" actId="27636"/>
        <pc:sldMkLst>
          <pc:docMk/>
          <pc:sldMk cId="3361971328" sldId="283"/>
        </pc:sldMkLst>
        <pc:spChg chg="mod">
          <ac:chgData name="Alice Linell" userId="717f57d5-dcf9-4c86-85aa-6624494bfcc0" providerId="ADAL" clId="{7EF2E048-A9B2-4586-9D2E-6ECA0DDE1DC1}" dt="2020-12-01T14:39:33.820" v="50" actId="20577"/>
          <ac:spMkLst>
            <pc:docMk/>
            <pc:sldMk cId="3361971328" sldId="283"/>
            <ac:spMk id="2" creationId="{D5396D95-68B0-462D-83C5-92AAF82C7BF9}"/>
          </ac:spMkLst>
        </pc:spChg>
        <pc:spChg chg="mod">
          <ac:chgData name="Alice Linell" userId="717f57d5-dcf9-4c86-85aa-6624494bfcc0" providerId="ADAL" clId="{7EF2E048-A9B2-4586-9D2E-6ECA0DDE1DC1}" dt="2020-12-02T08:53:41.916" v="293" actId="27636"/>
          <ac:spMkLst>
            <pc:docMk/>
            <pc:sldMk cId="3361971328" sldId="283"/>
            <ac:spMk id="3" creationId="{AA70747D-7064-450E-B5BB-54245B4234DC}"/>
          </ac:spMkLst>
        </pc:spChg>
      </pc:sldChg>
      <pc:sldChg chg="addSp delSp modSp new del mod">
        <pc:chgData name="Alice Linell" userId="717f57d5-dcf9-4c86-85aa-6624494bfcc0" providerId="ADAL" clId="{7EF2E048-A9B2-4586-9D2E-6ECA0DDE1DC1}" dt="2020-12-02T08:35:58.468" v="234" actId="2696"/>
        <pc:sldMkLst>
          <pc:docMk/>
          <pc:sldMk cId="912136274" sldId="284"/>
        </pc:sldMkLst>
        <pc:spChg chg="add del mod">
          <ac:chgData name="Alice Linell" userId="717f57d5-dcf9-4c86-85aa-6624494bfcc0" providerId="ADAL" clId="{7EF2E048-A9B2-4586-9D2E-6ECA0DDE1DC1}" dt="2020-12-01T14:41:41.722" v="109"/>
          <ac:spMkLst>
            <pc:docMk/>
            <pc:sldMk cId="912136274" sldId="284"/>
            <ac:spMk id="2" creationId="{BEDA02FE-64CC-4F5F-B7A1-28EC128ED6BC}"/>
          </ac:spMkLst>
        </pc:spChg>
        <pc:spChg chg="add mod">
          <ac:chgData name="Alice Linell" userId="717f57d5-dcf9-4c86-85aa-6624494bfcc0" providerId="ADAL" clId="{7EF2E048-A9B2-4586-9D2E-6ECA0DDE1DC1}" dt="2020-12-01T15:05:20.472" v="190" actId="20577"/>
          <ac:spMkLst>
            <pc:docMk/>
            <pc:sldMk cId="912136274" sldId="284"/>
            <ac:spMk id="9" creationId="{47448648-78D6-409C-90AD-16EB600A251C}"/>
          </ac:spMkLst>
        </pc:spChg>
        <pc:graphicFrameChg chg="add del mod">
          <ac:chgData name="Alice Linell" userId="717f57d5-dcf9-4c86-85aa-6624494bfcc0" providerId="ADAL" clId="{7EF2E048-A9B2-4586-9D2E-6ECA0DDE1DC1}" dt="2020-12-01T14:41:41.722" v="109"/>
          <ac:graphicFrameMkLst>
            <pc:docMk/>
            <pc:sldMk cId="912136274" sldId="284"/>
            <ac:graphicFrameMk id="3" creationId="{EEE2ABB3-7380-4F89-BC4F-779B18370FB1}"/>
          </ac:graphicFrameMkLst>
        </pc:graphicFrameChg>
        <pc:graphicFrameChg chg="add mod modGraphic">
          <ac:chgData name="Alice Linell" userId="717f57d5-dcf9-4c86-85aa-6624494bfcc0" providerId="ADAL" clId="{7EF2E048-A9B2-4586-9D2E-6ECA0DDE1DC1}" dt="2020-12-02T08:31:45.715" v="191"/>
          <ac:graphicFrameMkLst>
            <pc:docMk/>
            <pc:sldMk cId="912136274" sldId="284"/>
            <ac:graphicFrameMk id="10" creationId="{7C559703-4893-493E-B4E5-EFED76913F2F}"/>
          </ac:graphicFrameMkLst>
        </pc:graphicFrameChg>
        <pc:picChg chg="add del mod">
          <ac:chgData name="Alice Linell" userId="717f57d5-dcf9-4c86-85aa-6624494bfcc0" providerId="ADAL" clId="{7EF2E048-A9B2-4586-9D2E-6ECA0DDE1DC1}" dt="2020-12-01T14:41:41.722" v="109"/>
          <ac:picMkLst>
            <pc:docMk/>
            <pc:sldMk cId="912136274" sldId="284"/>
            <ac:picMk id="4" creationId="{CF87EFF4-8256-432F-8A64-8343680D72BF}"/>
          </ac:picMkLst>
        </pc:picChg>
        <pc:picChg chg="add del mod">
          <ac:chgData name="Alice Linell" userId="717f57d5-dcf9-4c86-85aa-6624494bfcc0" providerId="ADAL" clId="{7EF2E048-A9B2-4586-9D2E-6ECA0DDE1DC1}" dt="2020-12-01T14:41:41.722" v="109"/>
          <ac:picMkLst>
            <pc:docMk/>
            <pc:sldMk cId="912136274" sldId="284"/>
            <ac:picMk id="5" creationId="{A686E647-1863-4493-96F6-0370E736B905}"/>
          </ac:picMkLst>
        </pc:picChg>
        <pc:picChg chg="add del mod">
          <ac:chgData name="Alice Linell" userId="717f57d5-dcf9-4c86-85aa-6624494bfcc0" providerId="ADAL" clId="{7EF2E048-A9B2-4586-9D2E-6ECA0DDE1DC1}" dt="2020-12-01T14:41:41.722" v="109"/>
          <ac:picMkLst>
            <pc:docMk/>
            <pc:sldMk cId="912136274" sldId="284"/>
            <ac:picMk id="6" creationId="{9A498389-7CDF-49DA-8482-89B4E94831C6}"/>
          </ac:picMkLst>
        </pc:picChg>
        <pc:picChg chg="add del mod">
          <ac:chgData name="Alice Linell" userId="717f57d5-dcf9-4c86-85aa-6624494bfcc0" providerId="ADAL" clId="{7EF2E048-A9B2-4586-9D2E-6ECA0DDE1DC1}" dt="2020-12-01T14:41:41.722" v="109"/>
          <ac:picMkLst>
            <pc:docMk/>
            <pc:sldMk cId="912136274" sldId="284"/>
            <ac:picMk id="7" creationId="{4B822D5C-8DED-41ED-A93B-B6EBE799E134}"/>
          </ac:picMkLst>
        </pc:picChg>
        <pc:picChg chg="add del mod">
          <ac:chgData name="Alice Linell" userId="717f57d5-dcf9-4c86-85aa-6624494bfcc0" providerId="ADAL" clId="{7EF2E048-A9B2-4586-9D2E-6ECA0DDE1DC1}" dt="2020-12-01T14:41:41.722" v="109"/>
          <ac:picMkLst>
            <pc:docMk/>
            <pc:sldMk cId="912136274" sldId="284"/>
            <ac:picMk id="8" creationId="{FDFF737E-41BB-40DD-9FAA-F573C6865187}"/>
          </ac:picMkLst>
        </pc:picChg>
      </pc:sldChg>
      <pc:sldChg chg="addSp modSp new mod ord">
        <pc:chgData name="Alice Linell" userId="717f57d5-dcf9-4c86-85aa-6624494bfcc0" providerId="ADAL" clId="{7EF2E048-A9B2-4586-9D2E-6ECA0DDE1DC1}" dt="2020-12-01T14:41:28.784" v="107"/>
        <pc:sldMkLst>
          <pc:docMk/>
          <pc:sldMk cId="205944331" sldId="285"/>
        </pc:sldMkLst>
        <pc:spChg chg="add mod">
          <ac:chgData name="Alice Linell" userId="717f57d5-dcf9-4c86-85aa-6624494bfcc0" providerId="ADAL" clId="{7EF2E048-A9B2-4586-9D2E-6ECA0DDE1DC1}" dt="2020-12-01T14:41:12.853" v="103" actId="1076"/>
          <ac:spMkLst>
            <pc:docMk/>
            <pc:sldMk cId="205944331" sldId="285"/>
            <ac:spMk id="2" creationId="{81E788FF-F16C-4924-871E-24F664DC752F}"/>
          </ac:spMkLst>
        </pc:spChg>
        <pc:graphicFrameChg chg="add mod">
          <ac:chgData name="Alice Linell" userId="717f57d5-dcf9-4c86-85aa-6624494bfcc0" providerId="ADAL" clId="{7EF2E048-A9B2-4586-9D2E-6ECA0DDE1DC1}" dt="2020-12-01T14:41:16.777" v="104" actId="1076"/>
          <ac:graphicFrameMkLst>
            <pc:docMk/>
            <pc:sldMk cId="205944331" sldId="285"/>
            <ac:graphicFrameMk id="3" creationId="{DCF49FD4-2079-49C7-8B4D-31CF4CC79425}"/>
          </ac:graphicFrameMkLst>
        </pc:graphicFrameChg>
        <pc:picChg chg="add mod">
          <ac:chgData name="Alice Linell" userId="717f57d5-dcf9-4c86-85aa-6624494bfcc0" providerId="ADAL" clId="{7EF2E048-A9B2-4586-9D2E-6ECA0DDE1DC1}" dt="2020-12-01T14:41:23.155" v="105" actId="1076"/>
          <ac:picMkLst>
            <pc:docMk/>
            <pc:sldMk cId="205944331" sldId="285"/>
            <ac:picMk id="4" creationId="{2CB3B0E2-2E7E-4F06-9C26-416146698E37}"/>
          </ac:picMkLst>
        </pc:picChg>
        <pc:picChg chg="add mod">
          <ac:chgData name="Alice Linell" userId="717f57d5-dcf9-4c86-85aa-6624494bfcc0" providerId="ADAL" clId="{7EF2E048-A9B2-4586-9D2E-6ECA0DDE1DC1}" dt="2020-12-01T14:41:23.155" v="105" actId="1076"/>
          <ac:picMkLst>
            <pc:docMk/>
            <pc:sldMk cId="205944331" sldId="285"/>
            <ac:picMk id="5" creationId="{3B048CB7-F03B-4754-9EA5-472B43A3BEBE}"/>
          </ac:picMkLst>
        </pc:picChg>
        <pc:picChg chg="add mod">
          <ac:chgData name="Alice Linell" userId="717f57d5-dcf9-4c86-85aa-6624494bfcc0" providerId="ADAL" clId="{7EF2E048-A9B2-4586-9D2E-6ECA0DDE1DC1}" dt="2020-12-01T14:41:23.155" v="105" actId="1076"/>
          <ac:picMkLst>
            <pc:docMk/>
            <pc:sldMk cId="205944331" sldId="285"/>
            <ac:picMk id="6" creationId="{3329D836-BDC9-4EF4-A860-57708DD3F1FC}"/>
          </ac:picMkLst>
        </pc:picChg>
        <pc:picChg chg="add mod">
          <ac:chgData name="Alice Linell" userId="717f57d5-dcf9-4c86-85aa-6624494bfcc0" providerId="ADAL" clId="{7EF2E048-A9B2-4586-9D2E-6ECA0DDE1DC1}" dt="2020-12-01T14:41:23.155" v="105" actId="1076"/>
          <ac:picMkLst>
            <pc:docMk/>
            <pc:sldMk cId="205944331" sldId="285"/>
            <ac:picMk id="7" creationId="{823DF36F-668F-41F1-A8C0-E7574B91CEBD}"/>
          </ac:picMkLst>
        </pc:picChg>
        <pc:picChg chg="add mod">
          <ac:chgData name="Alice Linell" userId="717f57d5-dcf9-4c86-85aa-6624494bfcc0" providerId="ADAL" clId="{7EF2E048-A9B2-4586-9D2E-6ECA0DDE1DC1}" dt="2020-12-01T14:41:23.155" v="105" actId="1076"/>
          <ac:picMkLst>
            <pc:docMk/>
            <pc:sldMk cId="205944331" sldId="285"/>
            <ac:picMk id="8" creationId="{84472194-5DBB-47F5-AC2D-DE8FC35AC6FD}"/>
          </ac:picMkLst>
        </pc:picChg>
      </pc:sldChg>
      <pc:sldChg chg="modSp add mod">
        <pc:chgData name="Alice Linell" userId="717f57d5-dcf9-4c86-85aa-6624494bfcc0" providerId="ADAL" clId="{7EF2E048-A9B2-4586-9D2E-6ECA0DDE1DC1}" dt="2020-12-02T08:53:16.460" v="288" actId="1076"/>
        <pc:sldMkLst>
          <pc:docMk/>
          <pc:sldMk cId="2171471324" sldId="286"/>
        </pc:sldMkLst>
        <pc:spChg chg="mod">
          <ac:chgData name="Alice Linell" userId="717f57d5-dcf9-4c86-85aa-6624494bfcc0" providerId="ADAL" clId="{7EF2E048-A9B2-4586-9D2E-6ECA0DDE1DC1}" dt="2020-12-02T08:53:16.460" v="288" actId="1076"/>
          <ac:spMkLst>
            <pc:docMk/>
            <pc:sldMk cId="2171471324" sldId="286"/>
            <ac:spMk id="9" creationId="{47448648-78D6-409C-90AD-16EB600A251C}"/>
          </ac:spMkLst>
        </pc:spChg>
        <pc:graphicFrameChg chg="mod modGraphic">
          <ac:chgData name="Alice Linell" userId="717f57d5-dcf9-4c86-85aa-6624494bfcc0" providerId="ADAL" clId="{7EF2E048-A9B2-4586-9D2E-6ECA0DDE1DC1}" dt="2020-12-02T08:51:41.734" v="260" actId="14100"/>
          <ac:graphicFrameMkLst>
            <pc:docMk/>
            <pc:sldMk cId="2171471324" sldId="286"/>
            <ac:graphicFrameMk id="10" creationId="{7C559703-4893-493E-B4E5-EFED76913F2F}"/>
          </ac:graphicFrameMkLst>
        </pc:graphicFrameChg>
      </pc:sldChg>
      <pc:sldChg chg="addSp modSp new mod">
        <pc:chgData name="Alice Linell" userId="717f57d5-dcf9-4c86-85aa-6624494bfcc0" providerId="ADAL" clId="{7EF2E048-A9B2-4586-9D2E-6ECA0DDE1DC1}" dt="2020-12-02T08:52:23.737" v="287" actId="20577"/>
        <pc:sldMkLst>
          <pc:docMk/>
          <pc:sldMk cId="889382387" sldId="287"/>
        </pc:sldMkLst>
        <pc:spChg chg="add mod">
          <ac:chgData name="Alice Linell" userId="717f57d5-dcf9-4c86-85aa-6624494bfcc0" providerId="ADAL" clId="{7EF2E048-A9B2-4586-9D2E-6ECA0DDE1DC1}" dt="2020-12-02T08:52:23.737" v="287" actId="20577"/>
          <ac:spMkLst>
            <pc:docMk/>
            <pc:sldMk cId="889382387" sldId="287"/>
            <ac:spMk id="4" creationId="{1D7D6E27-2527-4461-BA7D-1A8525F1AB10}"/>
          </ac:spMkLst>
        </pc:spChg>
        <pc:graphicFrameChg chg="add mod modGraphic">
          <ac:chgData name="Alice Linell" userId="717f57d5-dcf9-4c86-85aa-6624494bfcc0" providerId="ADAL" clId="{7EF2E048-A9B2-4586-9D2E-6ECA0DDE1DC1}" dt="2020-12-02T08:51:36.071" v="259" actId="14100"/>
          <ac:graphicFrameMkLst>
            <pc:docMk/>
            <pc:sldMk cId="889382387" sldId="287"/>
            <ac:graphicFrameMk id="2" creationId="{62BBF66E-5437-4CAF-90BB-58FCF7298D25}"/>
          </ac:graphicFrameMkLst>
        </pc:graphicFrameChg>
      </pc:sldChg>
    </pc:docChg>
  </pc:docChgLst>
  <pc:docChgLst>
    <pc:chgData name="Kate White" userId="S::katewhite@superhighways.org.uk::a9c405b7-7fb9-4bdd-89b1-e9d027c99fff" providerId="AD" clId="Web-{1690E993-A68C-4D65-9CB3-DB9523DABD38}"/>
    <pc:docChg chg="modSld">
      <pc:chgData name="Kate White" userId="S::katewhite@superhighways.org.uk::a9c405b7-7fb9-4bdd-89b1-e9d027c99fff" providerId="AD" clId="Web-{1690E993-A68C-4D65-9CB3-DB9523DABD38}" dt="2020-12-01T22:11:42.069" v="5"/>
      <pc:docMkLst>
        <pc:docMk/>
      </pc:docMkLst>
      <pc:sldChg chg="modSp">
        <pc:chgData name="Kate White" userId="S::katewhite@superhighways.org.uk::a9c405b7-7fb9-4bdd-89b1-e9d027c99fff" providerId="AD" clId="Web-{1690E993-A68C-4D65-9CB3-DB9523DABD38}" dt="2020-12-01T22:11:13.302" v="2" actId="1076"/>
        <pc:sldMkLst>
          <pc:docMk/>
          <pc:sldMk cId="912136274" sldId="284"/>
        </pc:sldMkLst>
        <pc:spChg chg="mod">
          <ac:chgData name="Kate White" userId="S::katewhite@superhighways.org.uk::a9c405b7-7fb9-4bdd-89b1-e9d027c99fff" providerId="AD" clId="Web-{1690E993-A68C-4D65-9CB3-DB9523DABD38}" dt="2020-12-01T22:11:13.302" v="2" actId="1076"/>
          <ac:spMkLst>
            <pc:docMk/>
            <pc:sldMk cId="912136274" sldId="284"/>
            <ac:spMk id="9" creationId="{47448648-78D6-409C-90AD-16EB600A251C}"/>
          </ac:spMkLst>
        </pc:spChg>
        <pc:graphicFrameChg chg="modGraphic">
          <ac:chgData name="Kate White" userId="S::katewhite@superhighways.org.uk::a9c405b7-7fb9-4bdd-89b1-e9d027c99fff" providerId="AD" clId="Web-{1690E993-A68C-4D65-9CB3-DB9523DABD38}" dt="2020-12-01T22:10:58.457" v="0"/>
          <ac:graphicFrameMkLst>
            <pc:docMk/>
            <pc:sldMk cId="912136274" sldId="284"/>
            <ac:graphicFrameMk id="10" creationId="{7C559703-4893-493E-B4E5-EFED76913F2F}"/>
          </ac:graphicFrameMkLst>
        </pc:graphicFrameChg>
      </pc:sldChg>
      <pc:sldChg chg="modSp">
        <pc:chgData name="Kate White" userId="S::katewhite@superhighways.org.uk::a9c405b7-7fb9-4bdd-89b1-e9d027c99fff" providerId="AD" clId="Web-{1690E993-A68C-4D65-9CB3-DB9523DABD38}" dt="2020-12-01T22:11:42.069" v="5"/>
        <pc:sldMkLst>
          <pc:docMk/>
          <pc:sldMk cId="2171471324" sldId="286"/>
        </pc:sldMkLst>
        <pc:spChg chg="mod">
          <ac:chgData name="Kate White" userId="S::katewhite@superhighways.org.uk::a9c405b7-7fb9-4bdd-89b1-e9d027c99fff" providerId="AD" clId="Web-{1690E993-A68C-4D65-9CB3-DB9523DABD38}" dt="2020-12-01T22:11:29.678" v="4" actId="14100"/>
          <ac:spMkLst>
            <pc:docMk/>
            <pc:sldMk cId="2171471324" sldId="286"/>
            <ac:spMk id="9" creationId="{47448648-78D6-409C-90AD-16EB600A251C}"/>
          </ac:spMkLst>
        </pc:spChg>
        <pc:graphicFrameChg chg="modGraphic">
          <ac:chgData name="Kate White" userId="S::katewhite@superhighways.org.uk::a9c405b7-7fb9-4bdd-89b1-e9d027c99fff" providerId="AD" clId="Web-{1690E993-A68C-4D65-9CB3-DB9523DABD38}" dt="2020-12-01T22:11:42.069" v="5"/>
          <ac:graphicFrameMkLst>
            <pc:docMk/>
            <pc:sldMk cId="2171471324" sldId="286"/>
            <ac:graphicFrameMk id="10" creationId="{7C559703-4893-493E-B4E5-EFED76913F2F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4E048-7D87-4FE0-A73E-C4388223F28C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55DEBD19-792D-44F4-AEA1-59390C666F21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Stakeholder consultation</a:t>
          </a:r>
        </a:p>
      </dgm:t>
    </dgm:pt>
    <dgm:pt modelId="{9C2C25B0-BDCC-4961-A642-CED9320C9AC1}" type="parTrans" cxnId="{14889133-04A6-4DF8-B7C9-9B9860B5E09A}">
      <dgm:prSet/>
      <dgm:spPr/>
      <dgm:t>
        <a:bodyPr/>
        <a:lstStyle/>
        <a:p>
          <a:endParaRPr lang="en-GB"/>
        </a:p>
      </dgm:t>
    </dgm:pt>
    <dgm:pt modelId="{E4734321-7A87-4A3A-80DF-3420A7FF29A1}" type="sibTrans" cxnId="{14889133-04A6-4DF8-B7C9-9B9860B5E09A}">
      <dgm:prSet/>
      <dgm:spPr/>
      <dgm:t>
        <a:bodyPr/>
        <a:lstStyle/>
        <a:p>
          <a:endParaRPr lang="en-GB"/>
        </a:p>
      </dgm:t>
    </dgm:pt>
    <dgm:pt modelId="{80261AF4-D7AE-4788-8B6F-9FA7E05DBE91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Theory of change</a:t>
          </a:r>
        </a:p>
      </dgm:t>
    </dgm:pt>
    <dgm:pt modelId="{7D049A37-6F8A-49F5-81C9-815335BB8FAE}" type="parTrans" cxnId="{70E861F9-5EC2-4F0B-9C89-517C1A5E3EE5}">
      <dgm:prSet/>
      <dgm:spPr/>
      <dgm:t>
        <a:bodyPr/>
        <a:lstStyle/>
        <a:p>
          <a:endParaRPr lang="en-GB"/>
        </a:p>
      </dgm:t>
    </dgm:pt>
    <dgm:pt modelId="{F6D9E9AD-E5EA-439A-BD57-9C00D27EBE13}" type="sibTrans" cxnId="{70E861F9-5EC2-4F0B-9C89-517C1A5E3EE5}">
      <dgm:prSet/>
      <dgm:spPr/>
      <dgm:t>
        <a:bodyPr/>
        <a:lstStyle/>
        <a:p>
          <a:endParaRPr lang="en-GB"/>
        </a:p>
      </dgm:t>
    </dgm:pt>
    <dgm:pt modelId="{FEDDC553-CBE9-4AC5-B07C-8C27C6CB12EF}">
      <dgm:prSet phldrT="[Text]"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Prioritise outcomes to measure</a:t>
          </a:r>
        </a:p>
      </dgm:t>
    </dgm:pt>
    <dgm:pt modelId="{331988F0-391C-442F-9430-A32B58D475A4}" type="parTrans" cxnId="{8C25B800-F1BE-449F-8556-F79C8764C725}">
      <dgm:prSet/>
      <dgm:spPr/>
      <dgm:t>
        <a:bodyPr/>
        <a:lstStyle/>
        <a:p>
          <a:endParaRPr lang="en-GB"/>
        </a:p>
      </dgm:t>
    </dgm:pt>
    <dgm:pt modelId="{6F598F33-BB21-4196-86DB-E032C87635B1}" type="sibTrans" cxnId="{8C25B800-F1BE-449F-8556-F79C8764C725}">
      <dgm:prSet/>
      <dgm:spPr/>
      <dgm:t>
        <a:bodyPr/>
        <a:lstStyle/>
        <a:p>
          <a:endParaRPr lang="en-GB"/>
        </a:p>
      </dgm:t>
    </dgm:pt>
    <dgm:pt modelId="{30053962-0A7E-4380-8354-85143F4864A4}">
      <dgm:prSet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Choose tools and data sources</a:t>
          </a:r>
        </a:p>
      </dgm:t>
    </dgm:pt>
    <dgm:pt modelId="{30CA610D-B7CB-4D65-A603-93E3D57FE98A}" type="parTrans" cxnId="{1B385DFC-9D97-477D-9239-91255D90C046}">
      <dgm:prSet/>
      <dgm:spPr/>
      <dgm:t>
        <a:bodyPr/>
        <a:lstStyle/>
        <a:p>
          <a:endParaRPr lang="en-GB"/>
        </a:p>
      </dgm:t>
    </dgm:pt>
    <dgm:pt modelId="{2ED48E5C-9B14-4DD0-87C0-F71DE6FCC0E0}" type="sibTrans" cxnId="{1B385DFC-9D97-477D-9239-91255D90C046}">
      <dgm:prSet/>
      <dgm:spPr/>
      <dgm:t>
        <a:bodyPr/>
        <a:lstStyle/>
        <a:p>
          <a:endParaRPr lang="en-GB"/>
        </a:p>
      </dgm:t>
    </dgm:pt>
    <dgm:pt modelId="{B00DEEE9-4FAA-469E-AB0C-287087B9E63D}">
      <dgm:prSet custT="1"/>
      <dgm:spPr/>
      <dgm:t>
        <a:bodyPr/>
        <a:lstStyle/>
        <a:p>
          <a:r>
            <a:rPr lang="en-GB" sz="16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 measurement framework</a:t>
          </a:r>
        </a:p>
      </dgm:t>
    </dgm:pt>
    <dgm:pt modelId="{1EB803D2-AEDB-4F38-B7F0-2FFC3240FE61}" type="parTrans" cxnId="{9769ACB1-1F2C-4076-92D2-4AB2C2F12E14}">
      <dgm:prSet/>
      <dgm:spPr/>
      <dgm:t>
        <a:bodyPr/>
        <a:lstStyle/>
        <a:p>
          <a:endParaRPr lang="en-GB"/>
        </a:p>
      </dgm:t>
    </dgm:pt>
    <dgm:pt modelId="{4D98C131-D6DB-4705-8075-054B7B4DCBD3}" type="sibTrans" cxnId="{9769ACB1-1F2C-4076-92D2-4AB2C2F12E14}">
      <dgm:prSet/>
      <dgm:spPr/>
      <dgm:t>
        <a:bodyPr/>
        <a:lstStyle/>
        <a:p>
          <a:endParaRPr lang="en-GB"/>
        </a:p>
      </dgm:t>
    </dgm:pt>
    <dgm:pt modelId="{3FD6F5A1-0D6F-4096-AE30-474A83443716}" type="pres">
      <dgm:prSet presAssocID="{5664E048-7D87-4FE0-A73E-C4388223F28C}" presName="Name0" presStyleCnt="0">
        <dgm:presLayoutVars>
          <dgm:dir/>
          <dgm:resizeHandles val="exact"/>
        </dgm:presLayoutVars>
      </dgm:prSet>
      <dgm:spPr/>
    </dgm:pt>
    <dgm:pt modelId="{85F193CB-67E6-4B0D-B259-2065888B0136}" type="pres">
      <dgm:prSet presAssocID="{55DEBD19-792D-44F4-AEA1-59390C666F21}" presName="composite" presStyleCnt="0"/>
      <dgm:spPr/>
    </dgm:pt>
    <dgm:pt modelId="{82A8F93A-AF34-46EF-BA48-070021EA52D2}" type="pres">
      <dgm:prSet presAssocID="{55DEBD19-792D-44F4-AEA1-59390C666F21}" presName="bgChev" presStyleLbl="node1" presStyleIdx="0" presStyleCnt="5"/>
      <dgm:spPr/>
    </dgm:pt>
    <dgm:pt modelId="{9ED09F8C-30A9-47C8-AEC7-B7B48C31C430}" type="pres">
      <dgm:prSet presAssocID="{55DEBD19-792D-44F4-AEA1-59390C666F21}" presName="txNode" presStyleLbl="fgAcc1" presStyleIdx="0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7C7EC-4984-4472-B784-B0470383689F}" type="pres">
      <dgm:prSet presAssocID="{E4734321-7A87-4A3A-80DF-3420A7FF29A1}" presName="compositeSpace" presStyleCnt="0"/>
      <dgm:spPr/>
    </dgm:pt>
    <dgm:pt modelId="{0D82000D-A3C3-4F71-B593-CFE9663C13E5}" type="pres">
      <dgm:prSet presAssocID="{80261AF4-D7AE-4788-8B6F-9FA7E05DBE91}" presName="composite" presStyleCnt="0"/>
      <dgm:spPr/>
    </dgm:pt>
    <dgm:pt modelId="{D1D9E15F-1111-4F10-BE79-D9D4CB66B573}" type="pres">
      <dgm:prSet presAssocID="{80261AF4-D7AE-4788-8B6F-9FA7E05DBE91}" presName="bgChev" presStyleLbl="node1" presStyleIdx="1" presStyleCnt="5"/>
      <dgm:spPr/>
    </dgm:pt>
    <dgm:pt modelId="{2C31CE43-64CC-4BF3-9247-3644672EAF28}" type="pres">
      <dgm:prSet presAssocID="{80261AF4-D7AE-4788-8B6F-9FA7E05DBE91}" presName="txNode" presStyleLbl="fgAcc1" presStyleIdx="1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3EE09A-BE26-4309-87D6-F9E2ABC304EC}" type="pres">
      <dgm:prSet presAssocID="{F6D9E9AD-E5EA-439A-BD57-9C00D27EBE13}" presName="compositeSpace" presStyleCnt="0"/>
      <dgm:spPr/>
    </dgm:pt>
    <dgm:pt modelId="{BCD22C48-85A4-4FB0-BEF2-44E4CB513208}" type="pres">
      <dgm:prSet presAssocID="{FEDDC553-CBE9-4AC5-B07C-8C27C6CB12EF}" presName="composite" presStyleCnt="0"/>
      <dgm:spPr/>
    </dgm:pt>
    <dgm:pt modelId="{2573FF00-309C-48A1-9572-D7FB2EAF93D9}" type="pres">
      <dgm:prSet presAssocID="{FEDDC553-CBE9-4AC5-B07C-8C27C6CB12EF}" presName="bgChev" presStyleLbl="node1" presStyleIdx="2" presStyleCnt="5"/>
      <dgm:spPr/>
    </dgm:pt>
    <dgm:pt modelId="{26D82ED4-6967-4DB9-88CC-BD948EF88212}" type="pres">
      <dgm:prSet presAssocID="{FEDDC553-CBE9-4AC5-B07C-8C27C6CB12EF}" presName="txNode" presStyleLbl="fgAcc1" presStyleIdx="2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5C5BD-27C7-4732-A27C-92B93425483D}" type="pres">
      <dgm:prSet presAssocID="{6F598F33-BB21-4196-86DB-E032C87635B1}" presName="compositeSpace" presStyleCnt="0"/>
      <dgm:spPr/>
    </dgm:pt>
    <dgm:pt modelId="{0FA9EC4B-5D4C-461B-AC7C-8912B5AAFB3B}" type="pres">
      <dgm:prSet presAssocID="{30053962-0A7E-4380-8354-85143F4864A4}" presName="composite" presStyleCnt="0"/>
      <dgm:spPr/>
    </dgm:pt>
    <dgm:pt modelId="{F0EE4730-CC60-482C-AFF0-588C4CA4DE8B}" type="pres">
      <dgm:prSet presAssocID="{30053962-0A7E-4380-8354-85143F4864A4}" presName="bgChev" presStyleLbl="node1" presStyleIdx="3" presStyleCnt="5"/>
      <dgm:spPr/>
    </dgm:pt>
    <dgm:pt modelId="{304A1AF8-C369-4900-9808-B05D8F58AD5E}" type="pres">
      <dgm:prSet presAssocID="{30053962-0A7E-4380-8354-85143F4864A4}" presName="txNode" presStyleLbl="fgAcc1" presStyleIdx="3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C9D20-0735-45D5-B16D-3E1896221F79}" type="pres">
      <dgm:prSet presAssocID="{2ED48E5C-9B14-4DD0-87C0-F71DE6FCC0E0}" presName="compositeSpace" presStyleCnt="0"/>
      <dgm:spPr/>
    </dgm:pt>
    <dgm:pt modelId="{4D7AAB96-78E7-4FBD-9548-56E342321706}" type="pres">
      <dgm:prSet presAssocID="{B00DEEE9-4FAA-469E-AB0C-287087B9E63D}" presName="composite" presStyleCnt="0"/>
      <dgm:spPr/>
    </dgm:pt>
    <dgm:pt modelId="{4FE9DD47-DFEC-4D62-9BF4-87B18DBE7E87}" type="pres">
      <dgm:prSet presAssocID="{B00DEEE9-4FAA-469E-AB0C-287087B9E63D}" presName="bgChev" presStyleLbl="node1" presStyleIdx="4" presStyleCnt="5"/>
      <dgm:spPr/>
    </dgm:pt>
    <dgm:pt modelId="{2E0FE787-395E-4DC8-B74D-CE17152075A5}" type="pres">
      <dgm:prSet presAssocID="{B00DEEE9-4FAA-469E-AB0C-287087B9E63D}" presName="txNode" presStyleLbl="fgAcc1" presStyleIdx="4" presStyleCnt="5" custScaleY="131459" custLinFactNeighborY="51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E861F9-5EC2-4F0B-9C89-517C1A5E3EE5}" srcId="{5664E048-7D87-4FE0-A73E-C4388223F28C}" destId="{80261AF4-D7AE-4788-8B6F-9FA7E05DBE91}" srcOrd="1" destOrd="0" parTransId="{7D049A37-6F8A-49F5-81C9-815335BB8FAE}" sibTransId="{F6D9E9AD-E5EA-439A-BD57-9C00D27EBE13}"/>
    <dgm:cxn modelId="{3E1C5D0C-FBF0-424B-91A5-B2ED2FE1C869}" type="presOf" srcId="{FEDDC553-CBE9-4AC5-B07C-8C27C6CB12EF}" destId="{26D82ED4-6967-4DB9-88CC-BD948EF88212}" srcOrd="0" destOrd="0" presId="urn:microsoft.com/office/officeart/2005/8/layout/chevronAccent+Icon"/>
    <dgm:cxn modelId="{0E4530CA-7F00-43D3-B790-CD0BF6A74F36}" type="presOf" srcId="{30053962-0A7E-4380-8354-85143F4864A4}" destId="{304A1AF8-C369-4900-9808-B05D8F58AD5E}" srcOrd="0" destOrd="0" presId="urn:microsoft.com/office/officeart/2005/8/layout/chevronAccent+Icon"/>
    <dgm:cxn modelId="{14889133-04A6-4DF8-B7C9-9B9860B5E09A}" srcId="{5664E048-7D87-4FE0-A73E-C4388223F28C}" destId="{55DEBD19-792D-44F4-AEA1-59390C666F21}" srcOrd="0" destOrd="0" parTransId="{9C2C25B0-BDCC-4961-A642-CED9320C9AC1}" sibTransId="{E4734321-7A87-4A3A-80DF-3420A7FF29A1}"/>
    <dgm:cxn modelId="{C2108259-F138-46C8-B662-76A51A8D5556}" type="presOf" srcId="{5664E048-7D87-4FE0-A73E-C4388223F28C}" destId="{3FD6F5A1-0D6F-4096-AE30-474A83443716}" srcOrd="0" destOrd="0" presId="urn:microsoft.com/office/officeart/2005/8/layout/chevronAccent+Icon"/>
    <dgm:cxn modelId="{ECEB8C5B-F9FF-45AB-BAA4-F2B283D194FD}" type="presOf" srcId="{80261AF4-D7AE-4788-8B6F-9FA7E05DBE91}" destId="{2C31CE43-64CC-4BF3-9247-3644672EAF28}" srcOrd="0" destOrd="0" presId="urn:microsoft.com/office/officeart/2005/8/layout/chevronAccent+Icon"/>
    <dgm:cxn modelId="{ABF6CAD2-F506-4275-8298-F32229CF46C8}" type="presOf" srcId="{B00DEEE9-4FAA-469E-AB0C-287087B9E63D}" destId="{2E0FE787-395E-4DC8-B74D-CE17152075A5}" srcOrd="0" destOrd="0" presId="urn:microsoft.com/office/officeart/2005/8/layout/chevronAccent+Icon"/>
    <dgm:cxn modelId="{1B385DFC-9D97-477D-9239-91255D90C046}" srcId="{5664E048-7D87-4FE0-A73E-C4388223F28C}" destId="{30053962-0A7E-4380-8354-85143F4864A4}" srcOrd="3" destOrd="0" parTransId="{30CA610D-B7CB-4D65-A603-93E3D57FE98A}" sibTransId="{2ED48E5C-9B14-4DD0-87C0-F71DE6FCC0E0}"/>
    <dgm:cxn modelId="{9769ACB1-1F2C-4076-92D2-4AB2C2F12E14}" srcId="{5664E048-7D87-4FE0-A73E-C4388223F28C}" destId="{B00DEEE9-4FAA-469E-AB0C-287087B9E63D}" srcOrd="4" destOrd="0" parTransId="{1EB803D2-AEDB-4F38-B7F0-2FFC3240FE61}" sibTransId="{4D98C131-D6DB-4705-8075-054B7B4DCBD3}"/>
    <dgm:cxn modelId="{8C25B800-F1BE-449F-8556-F79C8764C725}" srcId="{5664E048-7D87-4FE0-A73E-C4388223F28C}" destId="{FEDDC553-CBE9-4AC5-B07C-8C27C6CB12EF}" srcOrd="2" destOrd="0" parTransId="{331988F0-391C-442F-9430-A32B58D475A4}" sibTransId="{6F598F33-BB21-4196-86DB-E032C87635B1}"/>
    <dgm:cxn modelId="{5154682A-BC2E-4398-9EF8-D3F74550EC11}" type="presOf" srcId="{55DEBD19-792D-44F4-AEA1-59390C666F21}" destId="{9ED09F8C-30A9-47C8-AEC7-B7B48C31C430}" srcOrd="0" destOrd="0" presId="urn:microsoft.com/office/officeart/2005/8/layout/chevronAccent+Icon"/>
    <dgm:cxn modelId="{F390BDEC-7FE5-42F5-9DBC-ED6D6CFFBFFE}" type="presParOf" srcId="{3FD6F5A1-0D6F-4096-AE30-474A83443716}" destId="{85F193CB-67E6-4B0D-B259-2065888B0136}" srcOrd="0" destOrd="0" presId="urn:microsoft.com/office/officeart/2005/8/layout/chevronAccent+Icon"/>
    <dgm:cxn modelId="{A0945DF0-2326-4588-B1CF-F9F280FFC537}" type="presParOf" srcId="{85F193CB-67E6-4B0D-B259-2065888B0136}" destId="{82A8F93A-AF34-46EF-BA48-070021EA52D2}" srcOrd="0" destOrd="0" presId="urn:microsoft.com/office/officeart/2005/8/layout/chevronAccent+Icon"/>
    <dgm:cxn modelId="{E295B078-4F8D-467C-8CFA-FBA1C88300C6}" type="presParOf" srcId="{85F193CB-67E6-4B0D-B259-2065888B0136}" destId="{9ED09F8C-30A9-47C8-AEC7-B7B48C31C430}" srcOrd="1" destOrd="0" presId="urn:microsoft.com/office/officeart/2005/8/layout/chevronAccent+Icon"/>
    <dgm:cxn modelId="{E4152A53-EA4C-4ACE-ABB6-36D12EF6B1A2}" type="presParOf" srcId="{3FD6F5A1-0D6F-4096-AE30-474A83443716}" destId="{4027C7EC-4984-4472-B784-B0470383689F}" srcOrd="1" destOrd="0" presId="urn:microsoft.com/office/officeart/2005/8/layout/chevronAccent+Icon"/>
    <dgm:cxn modelId="{B3F87722-E34E-40FD-961C-629E70A59EEA}" type="presParOf" srcId="{3FD6F5A1-0D6F-4096-AE30-474A83443716}" destId="{0D82000D-A3C3-4F71-B593-CFE9663C13E5}" srcOrd="2" destOrd="0" presId="urn:microsoft.com/office/officeart/2005/8/layout/chevronAccent+Icon"/>
    <dgm:cxn modelId="{C3F5B689-7AC3-442B-BAA4-8CDB5C29E2AA}" type="presParOf" srcId="{0D82000D-A3C3-4F71-B593-CFE9663C13E5}" destId="{D1D9E15F-1111-4F10-BE79-D9D4CB66B573}" srcOrd="0" destOrd="0" presId="urn:microsoft.com/office/officeart/2005/8/layout/chevronAccent+Icon"/>
    <dgm:cxn modelId="{ED41B5C3-D56E-4486-B54A-AB2CC3A98B5D}" type="presParOf" srcId="{0D82000D-A3C3-4F71-B593-CFE9663C13E5}" destId="{2C31CE43-64CC-4BF3-9247-3644672EAF28}" srcOrd="1" destOrd="0" presId="urn:microsoft.com/office/officeart/2005/8/layout/chevronAccent+Icon"/>
    <dgm:cxn modelId="{5C11E5CF-B76F-4D95-AE58-8B9E1ED53BDA}" type="presParOf" srcId="{3FD6F5A1-0D6F-4096-AE30-474A83443716}" destId="{0E3EE09A-BE26-4309-87D6-F9E2ABC304EC}" srcOrd="3" destOrd="0" presId="urn:microsoft.com/office/officeart/2005/8/layout/chevronAccent+Icon"/>
    <dgm:cxn modelId="{79B9D8E9-03DB-46B0-868E-322770D2CCF5}" type="presParOf" srcId="{3FD6F5A1-0D6F-4096-AE30-474A83443716}" destId="{BCD22C48-85A4-4FB0-BEF2-44E4CB513208}" srcOrd="4" destOrd="0" presId="urn:microsoft.com/office/officeart/2005/8/layout/chevronAccent+Icon"/>
    <dgm:cxn modelId="{DCDC7D68-7FA1-4EE9-B584-F0B0DB12A487}" type="presParOf" srcId="{BCD22C48-85A4-4FB0-BEF2-44E4CB513208}" destId="{2573FF00-309C-48A1-9572-D7FB2EAF93D9}" srcOrd="0" destOrd="0" presId="urn:microsoft.com/office/officeart/2005/8/layout/chevronAccent+Icon"/>
    <dgm:cxn modelId="{D1F1F61B-C042-4487-B83D-F332DC275017}" type="presParOf" srcId="{BCD22C48-85A4-4FB0-BEF2-44E4CB513208}" destId="{26D82ED4-6967-4DB9-88CC-BD948EF88212}" srcOrd="1" destOrd="0" presId="urn:microsoft.com/office/officeart/2005/8/layout/chevronAccent+Icon"/>
    <dgm:cxn modelId="{54C75044-AF7B-480A-A39D-27AA2BF3E4BA}" type="presParOf" srcId="{3FD6F5A1-0D6F-4096-AE30-474A83443716}" destId="{2925C5BD-27C7-4732-A27C-92B93425483D}" srcOrd="5" destOrd="0" presId="urn:microsoft.com/office/officeart/2005/8/layout/chevronAccent+Icon"/>
    <dgm:cxn modelId="{5F91CE6D-D8A2-465A-A5A7-D49A1D579DA2}" type="presParOf" srcId="{3FD6F5A1-0D6F-4096-AE30-474A83443716}" destId="{0FA9EC4B-5D4C-461B-AC7C-8912B5AAFB3B}" srcOrd="6" destOrd="0" presId="urn:microsoft.com/office/officeart/2005/8/layout/chevronAccent+Icon"/>
    <dgm:cxn modelId="{3E884782-A259-4865-9A57-C25427A1A67A}" type="presParOf" srcId="{0FA9EC4B-5D4C-461B-AC7C-8912B5AAFB3B}" destId="{F0EE4730-CC60-482C-AFF0-588C4CA4DE8B}" srcOrd="0" destOrd="0" presId="urn:microsoft.com/office/officeart/2005/8/layout/chevronAccent+Icon"/>
    <dgm:cxn modelId="{2955F4FC-6942-4C14-8FFF-7CA7ACF38E9C}" type="presParOf" srcId="{0FA9EC4B-5D4C-461B-AC7C-8912B5AAFB3B}" destId="{304A1AF8-C369-4900-9808-B05D8F58AD5E}" srcOrd="1" destOrd="0" presId="urn:microsoft.com/office/officeart/2005/8/layout/chevronAccent+Icon"/>
    <dgm:cxn modelId="{8FC2E79C-5DF1-4C57-B195-5803D48A0CE3}" type="presParOf" srcId="{3FD6F5A1-0D6F-4096-AE30-474A83443716}" destId="{4BFC9D20-0735-45D5-B16D-3E1896221F79}" srcOrd="7" destOrd="0" presId="urn:microsoft.com/office/officeart/2005/8/layout/chevronAccent+Icon"/>
    <dgm:cxn modelId="{14178810-C219-4A49-916A-BB4E50B2EAC4}" type="presParOf" srcId="{3FD6F5A1-0D6F-4096-AE30-474A83443716}" destId="{4D7AAB96-78E7-4FBD-9548-56E342321706}" srcOrd="8" destOrd="0" presId="urn:microsoft.com/office/officeart/2005/8/layout/chevronAccent+Icon"/>
    <dgm:cxn modelId="{828AC39B-4B3D-47F3-B6B7-4955734E6AEE}" type="presParOf" srcId="{4D7AAB96-78E7-4FBD-9548-56E342321706}" destId="{4FE9DD47-DFEC-4D62-9BF4-87B18DBE7E87}" srcOrd="0" destOrd="0" presId="urn:microsoft.com/office/officeart/2005/8/layout/chevronAccent+Icon"/>
    <dgm:cxn modelId="{865EDB1D-E08E-4505-90C1-308D96C512E6}" type="presParOf" srcId="{4D7AAB96-78E7-4FBD-9548-56E342321706}" destId="{2E0FE787-395E-4DC8-B74D-CE17152075A5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8F93A-AF34-46EF-BA48-070021EA52D2}">
      <dsp:nvSpPr>
        <dsp:cNvPr id="0" name=""/>
        <dsp:cNvSpPr/>
      </dsp:nvSpPr>
      <dsp:spPr>
        <a:xfrm>
          <a:off x="1645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09F8C-30A9-47C8-AEC7-B7B48C31C430}">
      <dsp:nvSpPr>
        <dsp:cNvPr id="0" name=""/>
        <dsp:cNvSpPr/>
      </dsp:nvSpPr>
      <dsp:spPr>
        <a:xfrm>
          <a:off x="492931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Stakeholder consultation</a:t>
          </a:r>
        </a:p>
      </dsp:txBody>
      <dsp:txXfrm>
        <a:off x="520312" y="997809"/>
        <a:ext cx="1500975" cy="880089"/>
      </dsp:txXfrm>
    </dsp:sp>
    <dsp:sp modelId="{D1D9E15F-1111-4F10-BE79-D9D4CB66B573}">
      <dsp:nvSpPr>
        <dsp:cNvPr id="0" name=""/>
        <dsp:cNvSpPr/>
      </dsp:nvSpPr>
      <dsp:spPr>
        <a:xfrm>
          <a:off x="2105984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1CE43-64CC-4BF3-9247-3644672EAF28}">
      <dsp:nvSpPr>
        <dsp:cNvPr id="0" name=""/>
        <dsp:cNvSpPr/>
      </dsp:nvSpPr>
      <dsp:spPr>
        <a:xfrm>
          <a:off x="2597270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Theory of change</a:t>
          </a:r>
        </a:p>
      </dsp:txBody>
      <dsp:txXfrm>
        <a:off x="2624651" y="997809"/>
        <a:ext cx="1500975" cy="880089"/>
      </dsp:txXfrm>
    </dsp:sp>
    <dsp:sp modelId="{2573FF00-309C-48A1-9572-D7FB2EAF93D9}">
      <dsp:nvSpPr>
        <dsp:cNvPr id="0" name=""/>
        <dsp:cNvSpPr/>
      </dsp:nvSpPr>
      <dsp:spPr>
        <a:xfrm>
          <a:off x="4210323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82ED4-6967-4DB9-88CC-BD948EF88212}">
      <dsp:nvSpPr>
        <dsp:cNvPr id="0" name=""/>
        <dsp:cNvSpPr/>
      </dsp:nvSpPr>
      <dsp:spPr>
        <a:xfrm>
          <a:off x="4701609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Prioritise outcomes to measure</a:t>
          </a:r>
        </a:p>
      </dsp:txBody>
      <dsp:txXfrm>
        <a:off x="4728990" y="997809"/>
        <a:ext cx="1500975" cy="880089"/>
      </dsp:txXfrm>
    </dsp:sp>
    <dsp:sp modelId="{F0EE4730-CC60-482C-AFF0-588C4CA4DE8B}">
      <dsp:nvSpPr>
        <dsp:cNvPr id="0" name=""/>
        <dsp:cNvSpPr/>
      </dsp:nvSpPr>
      <dsp:spPr>
        <a:xfrm>
          <a:off x="6314662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A1AF8-C369-4900-9808-B05D8F58AD5E}">
      <dsp:nvSpPr>
        <dsp:cNvPr id="0" name=""/>
        <dsp:cNvSpPr/>
      </dsp:nvSpPr>
      <dsp:spPr>
        <a:xfrm>
          <a:off x="6805948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Choose tools and data sources</a:t>
          </a:r>
        </a:p>
      </dsp:txBody>
      <dsp:txXfrm>
        <a:off x="6833329" y="997809"/>
        <a:ext cx="1500975" cy="880089"/>
      </dsp:txXfrm>
    </dsp:sp>
    <dsp:sp modelId="{4FE9DD47-DFEC-4D62-9BF4-87B18DBE7E87}">
      <dsp:nvSpPr>
        <dsp:cNvPr id="0" name=""/>
        <dsp:cNvSpPr/>
      </dsp:nvSpPr>
      <dsp:spPr>
        <a:xfrm>
          <a:off x="8419001" y="537947"/>
          <a:ext cx="1842320" cy="71113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0FE787-395E-4DC8-B74D-CE17152075A5}">
      <dsp:nvSpPr>
        <dsp:cNvPr id="0" name=""/>
        <dsp:cNvSpPr/>
      </dsp:nvSpPr>
      <dsp:spPr>
        <a:xfrm>
          <a:off x="8910287" y="970428"/>
          <a:ext cx="1555737" cy="9348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rPr>
            <a:t>Implement measurement framework</a:t>
          </a:r>
        </a:p>
      </dsp:txBody>
      <dsp:txXfrm>
        <a:off x="8937668" y="997809"/>
        <a:ext cx="1500975" cy="880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392" y="2457418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47A5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none" baseline="0">
                <a:solidFill>
                  <a:srgbClr val="751D59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9578" y="6381260"/>
            <a:ext cx="2743200" cy="365125"/>
          </a:xfrm>
        </p:spPr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E88F7-0B78-4D03-A2C1-1FF6A48FCF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78" y="644287"/>
            <a:ext cx="3183198" cy="3143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9209" y="5211951"/>
            <a:ext cx="6715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FAA61A"/>
                </a:solidFill>
              </a:rPr>
              <a:t>Discover. LEARN. ANALYSE. SHAPE. REPEAT</a:t>
            </a:r>
            <a:endParaRPr lang="en-GB" sz="2400" dirty="0">
              <a:solidFill>
                <a:srgbClr val="FAA6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98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148E-6CCC-4714-B7C4-4FEF9115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DB6F24-758A-49D7-BAFA-60CE4BA7BE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F28AC-9154-496D-8220-5BAF641F9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31CA1-ABFB-462B-9F53-4BF50E7AA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FB3E-93FD-4028-9848-172D2549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DB878-D2B2-4EFE-845A-057AD5D4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3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FA56E-8283-4C88-A9F0-9A2AF6B3B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81CC7B-FFD3-4715-883C-B5EB1CF0C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17911-E98D-4D09-9E44-B712A773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DAF81-67DD-40AC-844C-74740C9CD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9BDBE-8BFE-41E3-BD7D-99D06A53C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55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7ECA96-CD18-41ED-B741-F5FB7AFB8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FA976-814A-4C08-8021-43B1AE8E5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E38E7-9401-43AA-8B4D-E998B9BA0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BBEC-84DA-45FE-B7BA-AB1C8678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E8F3-D80A-4E70-BD5A-17C965624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5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0F03A5-02B1-46E2-8B08-291F2E55E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817" y="6237288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F050B3-004C-4022-8396-5576258D4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3517" y="6149975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  <a:ext uri="{FAA26D3D-D897-4be2-8F04-BA451C77F1D7}"/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240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200765"/>
            <a:ext cx="10972800" cy="1739092"/>
          </a:xfrm>
          <a:prstGeom prst="rect">
            <a:avLst/>
          </a:prstGeom>
        </p:spPr>
        <p:txBody>
          <a:bodyPr/>
          <a:lstStyle>
            <a:lvl1pPr algn="l">
              <a:defRPr lang="en-US" sz="4000" b="1" i="0" kern="1200" cap="all" spc="500" smtClean="0">
                <a:solidFill>
                  <a:schemeClr val="bg1"/>
                </a:solidFill>
                <a:latin typeface="Helvetica"/>
                <a:ea typeface="Genev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96288"/>
            <a:ext cx="10972800" cy="2246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kern="1200" spc="150" baseline="0">
                <a:solidFill>
                  <a:schemeClr val="bg1"/>
                </a:solidFill>
                <a:latin typeface="Helvetica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64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751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75187-53FB-41FE-85FA-DC9D3C6BC1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336" y="2215831"/>
            <a:ext cx="6132576" cy="1675956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rgbClr val="FAA6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2F7C07-36B3-4CEC-813C-C294A340E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2336" y="4133374"/>
            <a:ext cx="6199632" cy="466058"/>
          </a:xfrm>
        </p:spPr>
        <p:txBody>
          <a:bodyPr/>
          <a:lstStyle>
            <a:lvl1pPr marL="0" indent="0" algn="l">
              <a:buNone/>
              <a:defRPr sz="2400" cap="all" baseline="0">
                <a:solidFill>
                  <a:srgbClr val="F8F8F8"/>
                </a:solidFill>
                <a:latin typeface="Poppins Medium" panose="02000000000000000000" pitchFamily="2" charset="0"/>
                <a:cs typeface="Poppins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E7ACF-39BD-4D1A-BABA-2D5E3510B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D21D8-5F17-428D-A5BA-38D794633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93D971-BB2B-4E57-BE6C-57D8C345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1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1B8E8-53FB-49A2-90CF-AC98B8288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C76D3-5FA4-45DD-971C-EF9B8E56E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B9BC7-BCAF-49A8-9F4E-EADD4114A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B61AE-5984-47BB-B7E1-8903986B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1EB09-2049-4307-8B97-DA53A8FA8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1228DC-52A7-44A6-A1D9-BC10B25B53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486" y="136525"/>
            <a:ext cx="1757122" cy="113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F707-9647-48B8-82D1-59D5D94D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BCFFE-C221-4424-9098-240B8786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7EC9A-365D-4E2A-9792-E67F6057B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2C0FE-C464-4425-8806-AC7868DC0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6704-8E28-4E6B-9850-2E28B5919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3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9B4C-85E7-4262-A6CD-99DB55A0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3551-2779-4B63-A619-B8C03AD97B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D9A7E-7300-4D3C-8CC9-1762D16776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5014A-2241-4D22-83B0-5F71301C6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3412B-BA16-40FE-A7BC-6AF1F0BD6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5E1BD0-A52D-4884-8D27-C0F0E5552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0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BB0C-C88C-4940-8E3F-1535AA3D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5FD77-96A5-40E9-9561-1E6BE5CD9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36A82E-43C9-426E-9095-A2E1748F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8CBD61-99F8-4727-ACA0-23551CA75C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FD496E-B405-45F2-B632-687E0DDE1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9BC3D1-696B-40EA-99F2-7425857E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3DE5EB-4979-4FE7-AE83-DD29C758A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D6D79F-016C-440A-9D0C-FE3B10B59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33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707D7-A95C-47F6-89A8-0C669D22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6800-DB38-4F70-8820-2F022A9CC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C5E3F8-D48C-422A-9966-6052A836D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4CD6A-1D06-46E7-8D17-EBA070C40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36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7F5B4-E916-4018-92CA-8319E8BF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16761E-45A6-446D-90FA-0A13723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59502C-3A92-4AE4-9D42-A40B80C7E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5BA4F-D996-4FD1-A946-9014DC4A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EBD6B-8B92-49CC-9EC6-ED0AD70F2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AE424-026A-4EA6-A635-1D278DA3F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3E4B8-4C23-468C-8760-77CACD9D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AD077-6F97-4375-9B8E-1EBD2C438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9F451-C043-443A-A9BB-0A99CA12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3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A82365-F426-4070-B1E7-08A29356B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03A0BD-3734-42F6-800E-6028201B5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18044-CB90-4028-9098-3ACF23CEB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4D873-C58F-46EB-8BBC-3F02A1565577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CD028-4A17-4473-BB4C-AA314B5F0D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67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95EA9-7BA8-465A-866F-5947F085F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12336" y="63812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BF405-2754-41B8-99BD-1C120097CB57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63038D-588A-43D5-98FB-8B2D81ABC5E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5394" r="11385" b="9319"/>
          <a:stretch/>
        </p:blipFill>
        <p:spPr>
          <a:xfrm>
            <a:off x="10613136" y="5771463"/>
            <a:ext cx="882396" cy="811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90" y="5940472"/>
            <a:ext cx="9929092" cy="62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7A5A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1CD3D"/>
        </a:buClr>
        <a:buFont typeface="Wingdings" panose="05000000000000000000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AA61A"/>
        </a:buClr>
        <a:buFont typeface="Wingdings" panose="05000000000000000000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City_Hall_backgroun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 bwMode="auto">
          <a:xfrm>
            <a:off x="-168696" y="13776"/>
            <a:ext cx="12864752" cy="68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82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11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6D95-68B0-462D-83C5-92AAF82C7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79391" y="2457418"/>
            <a:ext cx="7164463" cy="1675956"/>
          </a:xfrm>
        </p:spPr>
        <p:txBody>
          <a:bodyPr>
            <a:normAutofit fontScale="90000"/>
          </a:bodyPr>
          <a:lstStyle/>
          <a:p>
            <a:r>
              <a:rPr lang="en-GB" dirty="0"/>
              <a:t>Monitoring &amp; Evaluation framework </a:t>
            </a:r>
            <a:r>
              <a:rPr lang="en-GB" dirty="0" smtClean="0"/>
              <a:t>template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70747D-7064-450E-B5BB-54245B423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Define your outcomes and how to measure them</a:t>
            </a:r>
          </a:p>
        </p:txBody>
      </p:sp>
    </p:spTree>
    <p:extLst>
      <p:ext uri="{BB962C8B-B14F-4D97-AF65-F5344CB8AC3E}">
        <p14:creationId xmlns:p14="http://schemas.microsoft.com/office/powerpoint/2010/main" val="33619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788FF-F16C-4924-871E-24F664DC752F}"/>
              </a:ext>
            </a:extLst>
          </p:cNvPr>
          <p:cNvSpPr txBox="1">
            <a:spLocks/>
          </p:cNvSpPr>
          <p:nvPr/>
        </p:nvSpPr>
        <p:spPr>
          <a:xfrm>
            <a:off x="763556" y="679842"/>
            <a:ext cx="11363789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Building an outcomes measurement strategy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CF49FD4-2079-49C7-8B4D-31CF4CC79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118655"/>
              </p:ext>
            </p:extLst>
          </p:nvPr>
        </p:nvGraphicFramePr>
        <p:xfrm>
          <a:off x="862165" y="1972615"/>
          <a:ext cx="10467670" cy="2076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CB3B0E2-2E7E-4F06-9C26-416146698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85" y="4114900"/>
            <a:ext cx="878473" cy="882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048CB7-F03B-4754-9EA5-472B43A3BE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28" y="3939073"/>
            <a:ext cx="992649" cy="99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29D836-BDC9-4EF4-A860-57708DD3F1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16" y="3900063"/>
            <a:ext cx="1156847" cy="1162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DF36F-668F-41F1-A8C0-E7574B91CE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12" y="3945139"/>
            <a:ext cx="1067106" cy="10719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472194-5DBB-47F5-AC2D-DE8FC35AC6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749" y="3987989"/>
            <a:ext cx="981796" cy="98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2BBF66E-5437-4CAF-90BB-58FCF7298D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017423"/>
              </p:ext>
            </p:extLst>
          </p:nvPr>
        </p:nvGraphicFramePr>
        <p:xfrm>
          <a:off x="139959" y="701506"/>
          <a:ext cx="11971176" cy="6133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8469">
                  <a:extLst>
                    <a:ext uri="{9D8B030D-6E8A-4147-A177-3AD203B41FA5}">
                      <a16:colId xmlns:a16="http://schemas.microsoft.com/office/drawing/2014/main" val="1745885082"/>
                    </a:ext>
                  </a:extLst>
                </a:gridCol>
                <a:gridCol w="1029399">
                  <a:extLst>
                    <a:ext uri="{9D8B030D-6E8A-4147-A177-3AD203B41FA5}">
                      <a16:colId xmlns:a16="http://schemas.microsoft.com/office/drawing/2014/main" val="3428676654"/>
                    </a:ext>
                  </a:extLst>
                </a:gridCol>
                <a:gridCol w="3555268">
                  <a:extLst>
                    <a:ext uri="{9D8B030D-6E8A-4147-A177-3AD203B41FA5}">
                      <a16:colId xmlns:a16="http://schemas.microsoft.com/office/drawing/2014/main" val="674812685"/>
                    </a:ext>
                  </a:extLst>
                </a:gridCol>
                <a:gridCol w="2143774">
                  <a:extLst>
                    <a:ext uri="{9D8B030D-6E8A-4147-A177-3AD203B41FA5}">
                      <a16:colId xmlns:a16="http://schemas.microsoft.com/office/drawing/2014/main" val="1608952060"/>
                    </a:ext>
                  </a:extLst>
                </a:gridCol>
                <a:gridCol w="1666200">
                  <a:extLst>
                    <a:ext uri="{9D8B030D-6E8A-4147-A177-3AD203B41FA5}">
                      <a16:colId xmlns:a16="http://schemas.microsoft.com/office/drawing/2014/main" val="1862724667"/>
                    </a:ext>
                  </a:extLst>
                </a:gridCol>
                <a:gridCol w="2218066">
                  <a:extLst>
                    <a:ext uri="{9D8B030D-6E8A-4147-A177-3AD203B41FA5}">
                      <a16:colId xmlns:a16="http://schemas.microsoft.com/office/drawing/2014/main" val="4256125304"/>
                    </a:ext>
                  </a:extLst>
                </a:gridCol>
              </a:tblGrid>
              <a:tr h="851301"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Outcome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Activity</a:t>
                      </a:r>
                    </a:p>
                    <a:p>
                      <a:pPr algn="ctr"/>
                      <a:r>
                        <a:rPr lang="en-GB" sz="1400" b="0" dirty="0"/>
                        <a:t>(where</a:t>
                      </a:r>
                      <a:r>
                        <a:rPr lang="en-GB" sz="1400" b="0" baseline="0" dirty="0"/>
                        <a:t> get data)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baseline="0" dirty="0"/>
                        <a:t>Indicator</a:t>
                      </a:r>
                      <a:endParaRPr lang="en-GB" sz="1400" b="0" dirty="0"/>
                    </a:p>
                    <a:p>
                      <a:pPr algn="ctr"/>
                      <a:r>
                        <a:rPr lang="en-GB" sz="1400" b="0" dirty="0"/>
                        <a:t>(how do you know outcome achieved?)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Information collection</a:t>
                      </a:r>
                    </a:p>
                    <a:p>
                      <a:pPr algn="ctr"/>
                      <a:r>
                        <a:rPr lang="en-GB" sz="1400" b="0" baseline="0" dirty="0"/>
                        <a:t>(how get data)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When and by whom 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0" dirty="0"/>
                        <a:t>Reporting </a:t>
                      </a:r>
                    </a:p>
                    <a:p>
                      <a:pPr algn="ctr"/>
                      <a:r>
                        <a:rPr lang="en-GB" sz="1400" b="0" dirty="0"/>
                        <a:t>(how</a:t>
                      </a:r>
                      <a:r>
                        <a:rPr lang="en-GB" sz="1400" b="0" baseline="0" dirty="0"/>
                        <a:t> / </a:t>
                      </a:r>
                      <a:r>
                        <a:rPr lang="en-GB" sz="1400" b="0" dirty="0"/>
                        <a:t>where reported)</a:t>
                      </a:r>
                      <a:endParaRPr lang="en-GB" sz="14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848209"/>
                  </a:ext>
                </a:extLst>
              </a:tr>
              <a:tr h="670116">
                <a:tc rowSpan="3">
                  <a:txBody>
                    <a:bodyPr/>
                    <a:lstStyle/>
                    <a:p>
                      <a:r>
                        <a:rPr lang="en-GB" sz="1200" b="1" dirty="0"/>
                        <a:t>Increased sense of feeling valued</a:t>
                      </a:r>
                      <a:endParaRPr lang="en-GB" sz="1200" b="1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Veteran events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report feeling of self value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Sign-up form and tokens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Nth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% people say they feel more valued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317420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endParaRPr lang="en-GB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of thank you letters mentioning self value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Letters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Office admin 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Short case study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332131"/>
                  </a:ext>
                </a:extLst>
              </a:tr>
              <a:tr h="319238">
                <a:tc vMerge="1">
                  <a:txBody>
                    <a:bodyPr/>
                    <a:lstStyle/>
                    <a:p>
                      <a:endParaRPr lang="en-GB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l"/>
                      <a:endParaRPr lang="en-GB"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Posture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Observation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Event organiser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Photos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B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2834482"/>
                  </a:ext>
                </a:extLst>
              </a:tr>
              <a:tr h="532063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0" dirty="0">
                          <a:solidFill>
                            <a:prstClr val="black"/>
                          </a:solidFill>
                        </a:rPr>
                        <a:t>Better able to cope with experiences, trauma and adjusting to civilian life</a:t>
                      </a:r>
                      <a:endParaRPr lang="en-GB" sz="1200" b="1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</a:rPr>
                        <a:t>Group respite holidays with partners</a:t>
                      </a:r>
                      <a:endParaRPr kumimoji="0" lang="en-GB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reporting better able to cope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Sign-up form and follow-up survey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% better able to cope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>
                    <a:lnT w="381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8942137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Likelihood of talking about experiences with partner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Interviews during holiday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Regular interval case studies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284468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Employment status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Sign-up form and follow-up survey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% in employment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115788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times go out socially each month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Show of hands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Event organiser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% change in social engagement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99836"/>
                  </a:ext>
                </a:extLst>
              </a:tr>
              <a:tr h="4746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0" dirty="0">
                          <a:solidFill>
                            <a:prstClr val="black"/>
                          </a:solidFill>
                        </a:rPr>
                        <a:t>Regional outings and events</a:t>
                      </a:r>
                      <a:endParaRPr lang="en-GB" sz="1200" kern="0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Number reporting better able to cope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Interviews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Nth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% better able to cope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093261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0" dirty="0">
                        <a:solidFill>
                          <a:prstClr val="black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Willingness to participate in [outings] without charity support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200" dirty="0"/>
                        <a:t>Survey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At every Nth event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% change in social activity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86560"/>
                  </a:ext>
                </a:extLst>
              </a:tr>
              <a:tr h="5320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0" dirty="0">
                        <a:solidFill>
                          <a:prstClr val="black"/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Whether or not people have shared experiences</a:t>
                      </a: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Interviews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Event organiser</a:t>
                      </a:r>
                    </a:p>
                    <a:p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Case study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GB" sz="1200" dirty="0">
                        <a:latin typeface="Calibri" panose="020F0502020204030204" pitchFamily="34" charset="0"/>
                        <a:ea typeface="Ebrima" panose="02000000000000000000" pitchFamily="2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4094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D7D6E27-2527-4461-BA7D-1A8525F1AB10}"/>
              </a:ext>
            </a:extLst>
          </p:cNvPr>
          <p:cNvSpPr txBox="1"/>
          <p:nvPr/>
        </p:nvSpPr>
        <p:spPr>
          <a:xfrm>
            <a:off x="139959" y="116732"/>
            <a:ext cx="11971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Measurement framework example </a:t>
            </a:r>
            <a:r>
              <a:rPr lang="en-GB" sz="3200" dirty="0" smtClean="0">
                <a:solidFill>
                  <a:schemeClr val="accent1"/>
                </a:solidFill>
              </a:rPr>
              <a:t>(Armed </a:t>
            </a:r>
            <a:r>
              <a:rPr lang="en-GB" sz="3200" dirty="0">
                <a:solidFill>
                  <a:schemeClr val="accent1"/>
                </a:solidFill>
              </a:rPr>
              <a:t>forces charity)</a:t>
            </a:r>
          </a:p>
        </p:txBody>
      </p:sp>
    </p:spTree>
    <p:extLst>
      <p:ext uri="{BB962C8B-B14F-4D97-AF65-F5344CB8AC3E}">
        <p14:creationId xmlns:p14="http://schemas.microsoft.com/office/powerpoint/2010/main" val="88938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7448648-78D6-409C-90AD-16EB600A251C}"/>
              </a:ext>
            </a:extLst>
          </p:cNvPr>
          <p:cNvSpPr txBox="1">
            <a:spLocks/>
          </p:cNvSpPr>
          <p:nvPr/>
        </p:nvSpPr>
        <p:spPr>
          <a:xfrm>
            <a:off x="304799" y="248483"/>
            <a:ext cx="11248588" cy="13448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7A5A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Measurement framework template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7C559703-4893-493E-B4E5-EFED76913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6992057"/>
              </p:ext>
            </p:extLst>
          </p:nvPr>
        </p:nvGraphicFramePr>
        <p:xfrm>
          <a:off x="307911" y="920910"/>
          <a:ext cx="11579290" cy="577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4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8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2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62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545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406931"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/>
                        <a:t>Outcome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/>
                        <a:t>Activity</a:t>
                      </a:r>
                    </a:p>
                    <a:p>
                      <a:pPr algn="ctr"/>
                      <a:r>
                        <a:rPr lang="en-GB" sz="1500" b="0" dirty="0"/>
                        <a:t>(where to</a:t>
                      </a:r>
                      <a:r>
                        <a:rPr lang="en-GB" sz="1500" b="0" baseline="0" dirty="0"/>
                        <a:t> get the data)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baseline="0" dirty="0"/>
                        <a:t>Indicator</a:t>
                      </a:r>
                      <a:endParaRPr lang="en-GB" sz="1500" b="0" dirty="0"/>
                    </a:p>
                    <a:p>
                      <a:pPr algn="ctr"/>
                      <a:r>
                        <a:rPr lang="en-GB" sz="1500" b="0" dirty="0"/>
                        <a:t>(how do you know the outcome is achieved?)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/>
                        <a:t>Information collection</a:t>
                      </a:r>
                    </a:p>
                    <a:p>
                      <a:pPr algn="ctr"/>
                      <a:r>
                        <a:rPr lang="en-GB" sz="1500" b="0" baseline="0" dirty="0"/>
                        <a:t>(how get data)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/>
                        <a:t>When and by whom 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0" dirty="0"/>
                        <a:t>Reporting (how</a:t>
                      </a:r>
                      <a:r>
                        <a:rPr lang="en-GB" sz="1500" b="0" baseline="0" dirty="0"/>
                        <a:t> and </a:t>
                      </a:r>
                      <a:r>
                        <a:rPr lang="en-GB" sz="1500" b="0" dirty="0"/>
                        <a:t>where reported)</a:t>
                      </a:r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726"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25529"/>
                  </a:ext>
                </a:extLst>
              </a:tr>
              <a:tr h="4857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588884"/>
                  </a:ext>
                </a:extLst>
              </a:tr>
              <a:tr h="4857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281379"/>
                  </a:ext>
                </a:extLst>
              </a:tr>
              <a:tr h="485726"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69187"/>
                  </a:ext>
                </a:extLst>
              </a:tr>
              <a:tr h="4857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848551"/>
                  </a:ext>
                </a:extLst>
              </a:tr>
              <a:tr h="4857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721493"/>
                  </a:ext>
                </a:extLst>
              </a:tr>
              <a:tr h="485726"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119273"/>
                  </a:ext>
                </a:extLst>
              </a:tr>
              <a:tr h="48572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8311"/>
                  </a:ext>
                </a:extLst>
              </a:tr>
              <a:tr h="4857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50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868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147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atawise London presentation">
  <a:themeElements>
    <a:clrScheme name="Datwise London main">
      <a:dk1>
        <a:sysClr val="windowText" lastClr="000000"/>
      </a:dk1>
      <a:lt1>
        <a:sysClr val="window" lastClr="FFFFFF"/>
      </a:lt1>
      <a:dk2>
        <a:srgbClr val="193862"/>
      </a:dk2>
      <a:lt2>
        <a:srgbClr val="E7E6E6"/>
      </a:lt2>
      <a:accent1>
        <a:srgbClr val="47A5AE"/>
      </a:accent1>
      <a:accent2>
        <a:srgbClr val="751D59"/>
      </a:accent2>
      <a:accent3>
        <a:srgbClr val="FAA61A"/>
      </a:accent3>
      <a:accent4>
        <a:srgbClr val="A1CD3D"/>
      </a:accent4>
      <a:accent5>
        <a:srgbClr val="00AEEF"/>
      </a:accent5>
      <a:accent6>
        <a:srgbClr val="193862"/>
      </a:accent6>
      <a:hlink>
        <a:srgbClr val="00AEEF"/>
      </a:hlink>
      <a:folHlink>
        <a:srgbClr val="00AEEF"/>
      </a:folHlink>
    </a:clrScheme>
    <a:fontScheme name="Datawise London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wise London presentation template main" id="{CC55ED90-3E70-4C94-AA84-8034D7EBEB12}" vid="{2FB7A6BA-4209-46A9-BDE0-8CB759406834}"/>
    </a:ext>
  </a:extLst>
</a:theme>
</file>

<file path=ppt/theme/theme2.xml><?xml version="1.0" encoding="utf-8"?>
<a:theme xmlns:a="http://schemas.openxmlformats.org/drawingml/2006/main" name="GLA_ppt_template_white_CH_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906A427186B439773B4D9E1655C2E" ma:contentTypeVersion="12" ma:contentTypeDescription="Create a new document." ma:contentTypeScope="" ma:versionID="1f897c74431b90bc4a32302286a1fef6">
  <xsd:schema xmlns:xsd="http://www.w3.org/2001/XMLSchema" xmlns:xs="http://www.w3.org/2001/XMLSchema" xmlns:p="http://schemas.microsoft.com/office/2006/metadata/properties" xmlns:ns2="79a8554f-7dcb-4f93-b42c-e7b989cb63d1" xmlns:ns3="99d8ffb4-c420-443b-856c-2bf7950cc7d5" targetNamespace="http://schemas.microsoft.com/office/2006/metadata/properties" ma:root="true" ma:fieldsID="338b1478bbbdef4324cc7a44dc4a4963" ns2:_="" ns3:_="">
    <xsd:import namespace="79a8554f-7dcb-4f93-b42c-e7b989cb63d1"/>
    <xsd:import namespace="99d8ffb4-c420-443b-856c-2bf7950cc7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8554f-7dcb-4f93-b42c-e7b989cb6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8ffb4-c420-443b-856c-2bf7950cc7d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4F931C-A33B-40C7-BEB3-A6E042782C7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2DDF4-9597-4116-99A5-E1C2AB66AA2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79a8554f-7dcb-4f93-b42c-e7b989cb63d1"/>
    <ds:schemaRef ds:uri="http://schemas.microsoft.com/office/infopath/2007/PartnerControls"/>
    <ds:schemaRef ds:uri="http://purl.org/dc/elements/1.1/"/>
    <ds:schemaRef ds:uri="99d8ffb4-c420-443b-856c-2bf7950cc7d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F26645-F662-4967-9C5B-E01A526541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a8554f-7dcb-4f93-b42c-e7b989cb63d1"/>
    <ds:schemaRef ds:uri="99d8ffb4-c420-443b-856c-2bf7950cc7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20989</TotalTime>
  <Words>302</Words>
  <Application>Microsoft Office PowerPoint</Application>
  <PresentationFormat>Widescreen</PresentationFormat>
  <Paragraphs>74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ＭＳ Ｐゴシック</vt:lpstr>
      <vt:lpstr>ＭＳ Ｐゴシック</vt:lpstr>
      <vt:lpstr>Arial</vt:lpstr>
      <vt:lpstr>Calibri</vt:lpstr>
      <vt:lpstr>Ebrima</vt:lpstr>
      <vt:lpstr>Geneva</vt:lpstr>
      <vt:lpstr>Helvetica</vt:lpstr>
      <vt:lpstr>Poppins</vt:lpstr>
      <vt:lpstr>Poppins Medium</vt:lpstr>
      <vt:lpstr>Poppins SemiBold</vt:lpstr>
      <vt:lpstr>Wingdings</vt:lpstr>
      <vt:lpstr>Datawise London presentation</vt:lpstr>
      <vt:lpstr>GLA_ppt_template_white_CH_title</vt:lpstr>
      <vt:lpstr>Monitoring &amp; Evaluation framework template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implement a new database A step by step guide &amp; associated tool kit</dc:title>
  <dc:creator>Alice Linell</dc:creator>
  <cp:lastModifiedBy>Kate White</cp:lastModifiedBy>
  <cp:revision>10</cp:revision>
  <dcterms:created xsi:type="dcterms:W3CDTF">2020-06-29T12:10:57Z</dcterms:created>
  <dcterms:modified xsi:type="dcterms:W3CDTF">2021-01-29T08:41:48Z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0x010100E60906A427186B439773B4D9E1655C2E</vt:lpwstr>
  </property>
</Properties>
</file>