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83" r:id="rId6"/>
    <p:sldId id="285" r:id="rId7"/>
    <p:sldId id="277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A2AD9-82E2-4329-B783-17F826A5B2B4}" v="16" dt="2020-12-02T08:57:28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Linell" userId="717f57d5-dcf9-4c86-85aa-6624494bfcc0" providerId="ADAL" clId="{2BDA2AD9-82E2-4329-B783-17F826A5B2B4}"/>
    <pc:docChg chg="undo custSel addSld delSld modSld sldOrd">
      <pc:chgData name="Alice Linell" userId="717f57d5-dcf9-4c86-85aa-6624494bfcc0" providerId="ADAL" clId="{2BDA2AD9-82E2-4329-B783-17F826A5B2B4}" dt="2020-12-02T08:58:27.413" v="193" actId="2085"/>
      <pc:docMkLst>
        <pc:docMk/>
      </pc:docMkLst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3624981875" sldId="263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3994695266" sldId="270"/>
        </pc:sldMkLst>
      </pc:sldChg>
      <pc:sldChg chg="del">
        <pc:chgData name="Alice Linell" userId="717f57d5-dcf9-4c86-85aa-6624494bfcc0" providerId="ADAL" clId="{2BDA2AD9-82E2-4329-B783-17F826A5B2B4}" dt="2020-12-01T14:33:44.503" v="1" actId="47"/>
        <pc:sldMkLst>
          <pc:docMk/>
          <pc:sldMk cId="2978032830" sldId="271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1238445760" sldId="273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3763582753" sldId="274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2193184380" sldId="275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645951458" sldId="276"/>
        </pc:sldMkLst>
      </pc:sldChg>
      <pc:sldChg chg="addSp modSp mod ord">
        <pc:chgData name="Alice Linell" userId="717f57d5-dcf9-4c86-85aa-6624494bfcc0" providerId="ADAL" clId="{2BDA2AD9-82E2-4329-B783-17F826A5B2B4}" dt="2020-12-02T08:56:45.792" v="172" actId="14100"/>
        <pc:sldMkLst>
          <pc:docMk/>
          <pc:sldMk cId="4159156201" sldId="277"/>
        </pc:sldMkLst>
        <pc:spChg chg="add mod ord">
          <ac:chgData name="Alice Linell" userId="717f57d5-dcf9-4c86-85aa-6624494bfcc0" providerId="ADAL" clId="{2BDA2AD9-82E2-4329-B783-17F826A5B2B4}" dt="2020-12-02T08:56:45.792" v="172" actId="14100"/>
          <ac:spMkLst>
            <pc:docMk/>
            <pc:sldMk cId="4159156201" sldId="277"/>
            <ac:spMk id="6" creationId="{8AC7CC77-A1F5-4163-82B8-FAFB1F969386}"/>
          </ac:spMkLst>
        </pc:spChg>
        <pc:graphicFrameChg chg="mod">
          <ac:chgData name="Alice Linell" userId="717f57d5-dcf9-4c86-85aa-6624494bfcc0" providerId="ADAL" clId="{2BDA2AD9-82E2-4329-B783-17F826A5B2B4}" dt="2020-12-02T08:56:11.169" v="167" actId="1076"/>
          <ac:graphicFrameMkLst>
            <pc:docMk/>
            <pc:sldMk cId="4159156201" sldId="277"/>
            <ac:graphicFrameMk id="3" creationId="{8E85C9CC-5FDD-4B56-BD09-B0C93662A735}"/>
          </ac:graphicFrameMkLst>
        </pc:graphicFrameChg>
        <pc:graphicFrameChg chg="mod">
          <ac:chgData name="Alice Linell" userId="717f57d5-dcf9-4c86-85aa-6624494bfcc0" providerId="ADAL" clId="{2BDA2AD9-82E2-4329-B783-17F826A5B2B4}" dt="2020-12-02T08:56:17.826" v="168" actId="1076"/>
          <ac:graphicFrameMkLst>
            <pc:docMk/>
            <pc:sldMk cId="4159156201" sldId="277"/>
            <ac:graphicFrameMk id="4" creationId="{E4A28E71-A977-4FEF-9785-76E47E885D8D}"/>
          </ac:graphicFrameMkLst>
        </pc:graphicFrameChg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1176187980" sldId="278"/>
        </pc:sldMkLst>
      </pc:sldChg>
      <pc:sldChg chg="addSp modSp mod">
        <pc:chgData name="Alice Linell" userId="717f57d5-dcf9-4c86-85aa-6624494bfcc0" providerId="ADAL" clId="{2BDA2AD9-82E2-4329-B783-17F826A5B2B4}" dt="2020-12-02T08:58:27.413" v="193" actId="2085"/>
        <pc:sldMkLst>
          <pc:docMk/>
          <pc:sldMk cId="1632533042" sldId="281"/>
        </pc:sldMkLst>
        <pc:spChg chg="mod">
          <ac:chgData name="Alice Linell" userId="717f57d5-dcf9-4c86-85aa-6624494bfcc0" providerId="ADAL" clId="{2BDA2AD9-82E2-4329-B783-17F826A5B2B4}" dt="2020-12-02T08:58:27.413" v="193" actId="2085"/>
          <ac:spMkLst>
            <pc:docMk/>
            <pc:sldMk cId="1632533042" sldId="281"/>
            <ac:spMk id="2" creationId="{2381CEC7-FA85-4C27-BCDA-50FF2BE49A3C}"/>
          </ac:spMkLst>
        </pc:spChg>
        <pc:spChg chg="add mod ord">
          <ac:chgData name="Alice Linell" userId="717f57d5-dcf9-4c86-85aa-6624494bfcc0" providerId="ADAL" clId="{2BDA2AD9-82E2-4329-B783-17F826A5B2B4}" dt="2020-12-02T08:58:01.945" v="192" actId="14100"/>
          <ac:spMkLst>
            <pc:docMk/>
            <pc:sldMk cId="1632533042" sldId="281"/>
            <ac:spMk id="6" creationId="{43798579-39B2-48E8-B0ED-BD9B56F8D1A9}"/>
          </ac:spMkLst>
        </pc:spChg>
        <pc:graphicFrameChg chg="mod">
          <ac:chgData name="Alice Linell" userId="717f57d5-dcf9-4c86-85aa-6624494bfcc0" providerId="ADAL" clId="{2BDA2AD9-82E2-4329-B783-17F826A5B2B4}" dt="2020-12-01T14:34:34.475" v="8" actId="207"/>
          <ac:graphicFrameMkLst>
            <pc:docMk/>
            <pc:sldMk cId="1632533042" sldId="281"/>
            <ac:graphicFrameMk id="3" creationId="{8F6ED547-7069-48EA-A0CA-919E80CDF226}"/>
          </ac:graphicFrameMkLst>
        </pc:graphicFrameChg>
        <pc:graphicFrameChg chg="mod">
          <ac:chgData name="Alice Linell" userId="717f57d5-dcf9-4c86-85aa-6624494bfcc0" providerId="ADAL" clId="{2BDA2AD9-82E2-4329-B783-17F826A5B2B4}" dt="2020-12-02T08:57:56.480" v="191" actId="1035"/>
          <ac:graphicFrameMkLst>
            <pc:docMk/>
            <pc:sldMk cId="1632533042" sldId="281"/>
            <ac:graphicFrameMk id="4" creationId="{B4E69AFA-6E50-411B-8947-84D2B5F87765}"/>
          </ac:graphicFrameMkLst>
        </pc:graphicFrameChg>
        <pc:graphicFrameChg chg="mod">
          <ac:chgData name="Alice Linell" userId="717f57d5-dcf9-4c86-85aa-6624494bfcc0" providerId="ADAL" clId="{2BDA2AD9-82E2-4329-B783-17F826A5B2B4}" dt="2020-12-01T14:34:28.327" v="7"/>
          <ac:graphicFrameMkLst>
            <pc:docMk/>
            <pc:sldMk cId="1632533042" sldId="281"/>
            <ac:graphicFrameMk id="5" creationId="{F5042205-FEA2-4F83-9C3E-39C336FEDDBE}"/>
          </ac:graphicFrameMkLst>
        </pc:graphicFrameChg>
      </pc:sldChg>
      <pc:sldChg chg="new del">
        <pc:chgData name="Alice Linell" userId="717f57d5-dcf9-4c86-85aa-6624494bfcc0" providerId="ADAL" clId="{2BDA2AD9-82E2-4329-B783-17F826A5B2B4}" dt="2020-12-01T14:36:43.415" v="11" actId="47"/>
        <pc:sldMkLst>
          <pc:docMk/>
          <pc:sldMk cId="1352053844" sldId="282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535606739" sldId="283"/>
        </pc:sldMkLst>
      </pc:sldChg>
      <pc:sldChg chg="modSp new mod">
        <pc:chgData name="Alice Linell" userId="717f57d5-dcf9-4c86-85aa-6624494bfcc0" providerId="ADAL" clId="{2BDA2AD9-82E2-4329-B783-17F826A5B2B4}" dt="2020-12-01T14:38:30.255" v="156" actId="27636"/>
        <pc:sldMkLst>
          <pc:docMk/>
          <pc:sldMk cId="3361971328" sldId="283"/>
        </pc:sldMkLst>
        <pc:spChg chg="mod">
          <ac:chgData name="Alice Linell" userId="717f57d5-dcf9-4c86-85aa-6624494bfcc0" providerId="ADAL" clId="{2BDA2AD9-82E2-4329-B783-17F826A5B2B4}" dt="2020-12-01T14:36:58.401" v="44" actId="20577"/>
          <ac:spMkLst>
            <pc:docMk/>
            <pc:sldMk cId="3361971328" sldId="283"/>
            <ac:spMk id="2" creationId="{D5396D95-68B0-462D-83C5-92AAF82C7BF9}"/>
          </ac:spMkLst>
        </pc:spChg>
        <pc:spChg chg="mod">
          <ac:chgData name="Alice Linell" userId="717f57d5-dcf9-4c86-85aa-6624494bfcc0" providerId="ADAL" clId="{2BDA2AD9-82E2-4329-B783-17F826A5B2B4}" dt="2020-12-01T14:38:30.255" v="156" actId="27636"/>
          <ac:spMkLst>
            <pc:docMk/>
            <pc:sldMk cId="3361971328" sldId="283"/>
            <ac:spMk id="3" creationId="{AA70747D-7064-450E-B5BB-54245B4234DC}"/>
          </ac:spMkLst>
        </pc:spChg>
      </pc:sldChg>
      <pc:sldChg chg="new del">
        <pc:chgData name="Alice Linell" userId="717f57d5-dcf9-4c86-85aa-6624494bfcc0" providerId="ADAL" clId="{2BDA2AD9-82E2-4329-B783-17F826A5B2B4}" dt="2020-12-01T14:46:49.758" v="161" actId="47"/>
        <pc:sldMkLst>
          <pc:docMk/>
          <pc:sldMk cId="1673914333" sldId="284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2280381357" sldId="284"/>
        </pc:sldMkLst>
      </pc:sldChg>
      <pc:sldChg chg="add ord modTransition">
        <pc:chgData name="Alice Linell" userId="717f57d5-dcf9-4c86-85aa-6624494bfcc0" providerId="ADAL" clId="{2BDA2AD9-82E2-4329-B783-17F826A5B2B4}" dt="2020-12-01T14:46:47.724" v="160"/>
        <pc:sldMkLst>
          <pc:docMk/>
          <pc:sldMk cId="205944331" sldId="285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1139961749" sldId="285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3795851447" sldId="286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2846826516" sldId="288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2864855675" sldId="289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302665618" sldId="290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1051611077" sldId="291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2883969404" sldId="292"/>
        </pc:sldMkLst>
      </pc:sldChg>
      <pc:sldChg chg="del">
        <pc:chgData name="Alice Linell" userId="717f57d5-dcf9-4c86-85aa-6624494bfcc0" providerId="ADAL" clId="{2BDA2AD9-82E2-4329-B783-17F826A5B2B4}" dt="2020-12-01T14:33:42.242" v="0" actId="47"/>
        <pc:sldMkLst>
          <pc:docMk/>
          <pc:sldMk cId="3746107133" sldId="294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4234318986" sldId="297"/>
        </pc:sldMkLst>
      </pc:sldChg>
      <pc:sldChg chg="del">
        <pc:chgData name="Alice Linell" userId="717f57d5-dcf9-4c86-85aa-6624494bfcc0" providerId="ADAL" clId="{2BDA2AD9-82E2-4329-B783-17F826A5B2B4}" dt="2020-12-01T14:33:55.434" v="3" actId="47"/>
        <pc:sldMkLst>
          <pc:docMk/>
          <pc:sldMk cId="3436490734" sldId="298"/>
        </pc:sldMkLst>
      </pc:sldChg>
      <pc:sldChg chg="del">
        <pc:chgData name="Alice Linell" userId="717f57d5-dcf9-4c86-85aa-6624494bfcc0" providerId="ADAL" clId="{2BDA2AD9-82E2-4329-B783-17F826A5B2B4}" dt="2020-12-01T14:33:51.419" v="2" actId="47"/>
        <pc:sldMkLst>
          <pc:docMk/>
          <pc:sldMk cId="2840368302" sldId="2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4E048-7D87-4FE0-A73E-C4388223F28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5DEBD19-792D-44F4-AEA1-59390C666F21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Stakeholder consultation</a:t>
          </a:r>
        </a:p>
      </dgm:t>
    </dgm:pt>
    <dgm:pt modelId="{9C2C25B0-BDCC-4961-A642-CED9320C9AC1}" type="parTrans" cxnId="{14889133-04A6-4DF8-B7C9-9B9860B5E09A}">
      <dgm:prSet/>
      <dgm:spPr/>
      <dgm:t>
        <a:bodyPr/>
        <a:lstStyle/>
        <a:p>
          <a:endParaRPr lang="en-GB"/>
        </a:p>
      </dgm:t>
    </dgm:pt>
    <dgm:pt modelId="{E4734321-7A87-4A3A-80DF-3420A7FF29A1}" type="sibTrans" cxnId="{14889133-04A6-4DF8-B7C9-9B9860B5E09A}">
      <dgm:prSet/>
      <dgm:spPr/>
      <dgm:t>
        <a:bodyPr/>
        <a:lstStyle/>
        <a:p>
          <a:endParaRPr lang="en-GB"/>
        </a:p>
      </dgm:t>
    </dgm:pt>
    <dgm:pt modelId="{80261AF4-D7AE-4788-8B6F-9FA7E05DBE91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Theory of change</a:t>
          </a:r>
        </a:p>
      </dgm:t>
    </dgm:pt>
    <dgm:pt modelId="{7D049A37-6F8A-49F5-81C9-815335BB8FAE}" type="parTrans" cxnId="{70E861F9-5EC2-4F0B-9C89-517C1A5E3EE5}">
      <dgm:prSet/>
      <dgm:spPr/>
      <dgm:t>
        <a:bodyPr/>
        <a:lstStyle/>
        <a:p>
          <a:endParaRPr lang="en-GB"/>
        </a:p>
      </dgm:t>
    </dgm:pt>
    <dgm:pt modelId="{F6D9E9AD-E5EA-439A-BD57-9C00D27EBE13}" type="sibTrans" cxnId="{70E861F9-5EC2-4F0B-9C89-517C1A5E3EE5}">
      <dgm:prSet/>
      <dgm:spPr/>
      <dgm:t>
        <a:bodyPr/>
        <a:lstStyle/>
        <a:p>
          <a:endParaRPr lang="en-GB"/>
        </a:p>
      </dgm:t>
    </dgm:pt>
    <dgm:pt modelId="{FEDDC553-CBE9-4AC5-B07C-8C27C6CB12EF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Prioritise outcomes to measure</a:t>
          </a:r>
        </a:p>
      </dgm:t>
    </dgm:pt>
    <dgm:pt modelId="{331988F0-391C-442F-9430-A32B58D475A4}" type="parTrans" cxnId="{8C25B800-F1BE-449F-8556-F79C8764C725}">
      <dgm:prSet/>
      <dgm:spPr/>
      <dgm:t>
        <a:bodyPr/>
        <a:lstStyle/>
        <a:p>
          <a:endParaRPr lang="en-GB"/>
        </a:p>
      </dgm:t>
    </dgm:pt>
    <dgm:pt modelId="{6F598F33-BB21-4196-86DB-E032C87635B1}" type="sibTrans" cxnId="{8C25B800-F1BE-449F-8556-F79C8764C725}">
      <dgm:prSet/>
      <dgm:spPr/>
      <dgm:t>
        <a:bodyPr/>
        <a:lstStyle/>
        <a:p>
          <a:endParaRPr lang="en-GB"/>
        </a:p>
      </dgm:t>
    </dgm:pt>
    <dgm:pt modelId="{30053962-0A7E-4380-8354-85143F4864A4}">
      <dgm:prSet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Choose tools and data sources</a:t>
          </a:r>
        </a:p>
      </dgm:t>
    </dgm:pt>
    <dgm:pt modelId="{30CA610D-B7CB-4D65-A603-93E3D57FE98A}" type="parTrans" cxnId="{1B385DFC-9D97-477D-9239-91255D90C046}">
      <dgm:prSet/>
      <dgm:spPr/>
      <dgm:t>
        <a:bodyPr/>
        <a:lstStyle/>
        <a:p>
          <a:endParaRPr lang="en-GB"/>
        </a:p>
      </dgm:t>
    </dgm:pt>
    <dgm:pt modelId="{2ED48E5C-9B14-4DD0-87C0-F71DE6FCC0E0}" type="sibTrans" cxnId="{1B385DFC-9D97-477D-9239-91255D90C046}">
      <dgm:prSet/>
      <dgm:spPr/>
      <dgm:t>
        <a:bodyPr/>
        <a:lstStyle/>
        <a:p>
          <a:endParaRPr lang="en-GB"/>
        </a:p>
      </dgm:t>
    </dgm:pt>
    <dgm:pt modelId="{B00DEEE9-4FAA-469E-AB0C-287087B9E63D}">
      <dgm:prSet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 measurement framework</a:t>
          </a:r>
        </a:p>
      </dgm:t>
    </dgm:pt>
    <dgm:pt modelId="{1EB803D2-AEDB-4F38-B7F0-2FFC3240FE61}" type="parTrans" cxnId="{9769ACB1-1F2C-4076-92D2-4AB2C2F12E14}">
      <dgm:prSet/>
      <dgm:spPr/>
      <dgm:t>
        <a:bodyPr/>
        <a:lstStyle/>
        <a:p>
          <a:endParaRPr lang="en-GB"/>
        </a:p>
      </dgm:t>
    </dgm:pt>
    <dgm:pt modelId="{4D98C131-D6DB-4705-8075-054B7B4DCBD3}" type="sibTrans" cxnId="{9769ACB1-1F2C-4076-92D2-4AB2C2F12E14}">
      <dgm:prSet/>
      <dgm:spPr/>
      <dgm:t>
        <a:bodyPr/>
        <a:lstStyle/>
        <a:p>
          <a:endParaRPr lang="en-GB"/>
        </a:p>
      </dgm:t>
    </dgm:pt>
    <dgm:pt modelId="{3FD6F5A1-0D6F-4096-AE30-474A83443716}" type="pres">
      <dgm:prSet presAssocID="{5664E048-7D87-4FE0-A73E-C4388223F28C}" presName="Name0" presStyleCnt="0">
        <dgm:presLayoutVars>
          <dgm:dir/>
          <dgm:resizeHandles val="exact"/>
        </dgm:presLayoutVars>
      </dgm:prSet>
      <dgm:spPr/>
    </dgm:pt>
    <dgm:pt modelId="{85F193CB-67E6-4B0D-B259-2065888B0136}" type="pres">
      <dgm:prSet presAssocID="{55DEBD19-792D-44F4-AEA1-59390C666F21}" presName="composite" presStyleCnt="0"/>
      <dgm:spPr/>
    </dgm:pt>
    <dgm:pt modelId="{82A8F93A-AF34-46EF-BA48-070021EA52D2}" type="pres">
      <dgm:prSet presAssocID="{55DEBD19-792D-44F4-AEA1-59390C666F21}" presName="bgChev" presStyleLbl="node1" presStyleIdx="0" presStyleCnt="5"/>
      <dgm:spPr/>
    </dgm:pt>
    <dgm:pt modelId="{9ED09F8C-30A9-47C8-AEC7-B7B48C31C430}" type="pres">
      <dgm:prSet presAssocID="{55DEBD19-792D-44F4-AEA1-59390C666F21}" presName="txNode" presStyleLbl="fgAcc1" presStyleIdx="0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C7EC-4984-4472-B784-B0470383689F}" type="pres">
      <dgm:prSet presAssocID="{E4734321-7A87-4A3A-80DF-3420A7FF29A1}" presName="compositeSpace" presStyleCnt="0"/>
      <dgm:spPr/>
    </dgm:pt>
    <dgm:pt modelId="{0D82000D-A3C3-4F71-B593-CFE9663C13E5}" type="pres">
      <dgm:prSet presAssocID="{80261AF4-D7AE-4788-8B6F-9FA7E05DBE91}" presName="composite" presStyleCnt="0"/>
      <dgm:spPr/>
    </dgm:pt>
    <dgm:pt modelId="{D1D9E15F-1111-4F10-BE79-D9D4CB66B573}" type="pres">
      <dgm:prSet presAssocID="{80261AF4-D7AE-4788-8B6F-9FA7E05DBE91}" presName="bgChev" presStyleLbl="node1" presStyleIdx="1" presStyleCnt="5"/>
      <dgm:spPr/>
    </dgm:pt>
    <dgm:pt modelId="{2C31CE43-64CC-4BF3-9247-3644672EAF28}" type="pres">
      <dgm:prSet presAssocID="{80261AF4-D7AE-4788-8B6F-9FA7E05DBE91}" presName="txNode" presStyleLbl="fgAcc1" presStyleIdx="1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EE09A-BE26-4309-87D6-F9E2ABC304EC}" type="pres">
      <dgm:prSet presAssocID="{F6D9E9AD-E5EA-439A-BD57-9C00D27EBE13}" presName="compositeSpace" presStyleCnt="0"/>
      <dgm:spPr/>
    </dgm:pt>
    <dgm:pt modelId="{BCD22C48-85A4-4FB0-BEF2-44E4CB513208}" type="pres">
      <dgm:prSet presAssocID="{FEDDC553-CBE9-4AC5-B07C-8C27C6CB12EF}" presName="composite" presStyleCnt="0"/>
      <dgm:spPr/>
    </dgm:pt>
    <dgm:pt modelId="{2573FF00-309C-48A1-9572-D7FB2EAF93D9}" type="pres">
      <dgm:prSet presAssocID="{FEDDC553-CBE9-4AC5-B07C-8C27C6CB12EF}" presName="bgChev" presStyleLbl="node1" presStyleIdx="2" presStyleCnt="5"/>
      <dgm:spPr/>
    </dgm:pt>
    <dgm:pt modelId="{26D82ED4-6967-4DB9-88CC-BD948EF88212}" type="pres">
      <dgm:prSet presAssocID="{FEDDC553-CBE9-4AC5-B07C-8C27C6CB12EF}" presName="txNode" presStyleLbl="fgAcc1" presStyleIdx="2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5C5BD-27C7-4732-A27C-92B93425483D}" type="pres">
      <dgm:prSet presAssocID="{6F598F33-BB21-4196-86DB-E032C87635B1}" presName="compositeSpace" presStyleCnt="0"/>
      <dgm:spPr/>
    </dgm:pt>
    <dgm:pt modelId="{0FA9EC4B-5D4C-461B-AC7C-8912B5AAFB3B}" type="pres">
      <dgm:prSet presAssocID="{30053962-0A7E-4380-8354-85143F4864A4}" presName="composite" presStyleCnt="0"/>
      <dgm:spPr/>
    </dgm:pt>
    <dgm:pt modelId="{F0EE4730-CC60-482C-AFF0-588C4CA4DE8B}" type="pres">
      <dgm:prSet presAssocID="{30053962-0A7E-4380-8354-85143F4864A4}" presName="bgChev" presStyleLbl="node1" presStyleIdx="3" presStyleCnt="5"/>
      <dgm:spPr/>
    </dgm:pt>
    <dgm:pt modelId="{304A1AF8-C369-4900-9808-B05D8F58AD5E}" type="pres">
      <dgm:prSet presAssocID="{30053962-0A7E-4380-8354-85143F4864A4}" presName="txNode" presStyleLbl="fgAcc1" presStyleIdx="3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C9D20-0735-45D5-B16D-3E1896221F79}" type="pres">
      <dgm:prSet presAssocID="{2ED48E5C-9B14-4DD0-87C0-F71DE6FCC0E0}" presName="compositeSpace" presStyleCnt="0"/>
      <dgm:spPr/>
    </dgm:pt>
    <dgm:pt modelId="{4D7AAB96-78E7-4FBD-9548-56E342321706}" type="pres">
      <dgm:prSet presAssocID="{B00DEEE9-4FAA-469E-AB0C-287087B9E63D}" presName="composite" presStyleCnt="0"/>
      <dgm:spPr/>
    </dgm:pt>
    <dgm:pt modelId="{4FE9DD47-DFEC-4D62-9BF4-87B18DBE7E87}" type="pres">
      <dgm:prSet presAssocID="{B00DEEE9-4FAA-469E-AB0C-287087B9E63D}" presName="bgChev" presStyleLbl="node1" presStyleIdx="4" presStyleCnt="5"/>
      <dgm:spPr/>
    </dgm:pt>
    <dgm:pt modelId="{2E0FE787-395E-4DC8-B74D-CE17152075A5}" type="pres">
      <dgm:prSet presAssocID="{B00DEEE9-4FAA-469E-AB0C-287087B9E63D}" presName="txNode" presStyleLbl="fgAcc1" presStyleIdx="4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861F9-5EC2-4F0B-9C89-517C1A5E3EE5}" srcId="{5664E048-7D87-4FE0-A73E-C4388223F28C}" destId="{80261AF4-D7AE-4788-8B6F-9FA7E05DBE91}" srcOrd="1" destOrd="0" parTransId="{7D049A37-6F8A-49F5-81C9-815335BB8FAE}" sibTransId="{F6D9E9AD-E5EA-439A-BD57-9C00D27EBE13}"/>
    <dgm:cxn modelId="{3E1C5D0C-FBF0-424B-91A5-B2ED2FE1C869}" type="presOf" srcId="{FEDDC553-CBE9-4AC5-B07C-8C27C6CB12EF}" destId="{26D82ED4-6967-4DB9-88CC-BD948EF88212}" srcOrd="0" destOrd="0" presId="urn:microsoft.com/office/officeart/2005/8/layout/chevronAccent+Icon"/>
    <dgm:cxn modelId="{0E4530CA-7F00-43D3-B790-CD0BF6A74F36}" type="presOf" srcId="{30053962-0A7E-4380-8354-85143F4864A4}" destId="{304A1AF8-C369-4900-9808-B05D8F58AD5E}" srcOrd="0" destOrd="0" presId="urn:microsoft.com/office/officeart/2005/8/layout/chevronAccent+Icon"/>
    <dgm:cxn modelId="{14889133-04A6-4DF8-B7C9-9B9860B5E09A}" srcId="{5664E048-7D87-4FE0-A73E-C4388223F28C}" destId="{55DEBD19-792D-44F4-AEA1-59390C666F21}" srcOrd="0" destOrd="0" parTransId="{9C2C25B0-BDCC-4961-A642-CED9320C9AC1}" sibTransId="{E4734321-7A87-4A3A-80DF-3420A7FF29A1}"/>
    <dgm:cxn modelId="{C2108259-F138-46C8-B662-76A51A8D5556}" type="presOf" srcId="{5664E048-7D87-4FE0-A73E-C4388223F28C}" destId="{3FD6F5A1-0D6F-4096-AE30-474A83443716}" srcOrd="0" destOrd="0" presId="urn:microsoft.com/office/officeart/2005/8/layout/chevronAccent+Icon"/>
    <dgm:cxn modelId="{ECEB8C5B-F9FF-45AB-BAA4-F2B283D194FD}" type="presOf" srcId="{80261AF4-D7AE-4788-8B6F-9FA7E05DBE91}" destId="{2C31CE43-64CC-4BF3-9247-3644672EAF28}" srcOrd="0" destOrd="0" presId="urn:microsoft.com/office/officeart/2005/8/layout/chevronAccent+Icon"/>
    <dgm:cxn modelId="{ABF6CAD2-F506-4275-8298-F32229CF46C8}" type="presOf" srcId="{B00DEEE9-4FAA-469E-AB0C-287087B9E63D}" destId="{2E0FE787-395E-4DC8-B74D-CE17152075A5}" srcOrd="0" destOrd="0" presId="urn:microsoft.com/office/officeart/2005/8/layout/chevronAccent+Icon"/>
    <dgm:cxn modelId="{1B385DFC-9D97-477D-9239-91255D90C046}" srcId="{5664E048-7D87-4FE0-A73E-C4388223F28C}" destId="{30053962-0A7E-4380-8354-85143F4864A4}" srcOrd="3" destOrd="0" parTransId="{30CA610D-B7CB-4D65-A603-93E3D57FE98A}" sibTransId="{2ED48E5C-9B14-4DD0-87C0-F71DE6FCC0E0}"/>
    <dgm:cxn modelId="{9769ACB1-1F2C-4076-92D2-4AB2C2F12E14}" srcId="{5664E048-7D87-4FE0-A73E-C4388223F28C}" destId="{B00DEEE9-4FAA-469E-AB0C-287087B9E63D}" srcOrd="4" destOrd="0" parTransId="{1EB803D2-AEDB-4F38-B7F0-2FFC3240FE61}" sibTransId="{4D98C131-D6DB-4705-8075-054B7B4DCBD3}"/>
    <dgm:cxn modelId="{8C25B800-F1BE-449F-8556-F79C8764C725}" srcId="{5664E048-7D87-4FE0-A73E-C4388223F28C}" destId="{FEDDC553-CBE9-4AC5-B07C-8C27C6CB12EF}" srcOrd="2" destOrd="0" parTransId="{331988F0-391C-442F-9430-A32B58D475A4}" sibTransId="{6F598F33-BB21-4196-86DB-E032C87635B1}"/>
    <dgm:cxn modelId="{5154682A-BC2E-4398-9EF8-D3F74550EC11}" type="presOf" srcId="{55DEBD19-792D-44F4-AEA1-59390C666F21}" destId="{9ED09F8C-30A9-47C8-AEC7-B7B48C31C430}" srcOrd="0" destOrd="0" presId="urn:microsoft.com/office/officeart/2005/8/layout/chevronAccent+Icon"/>
    <dgm:cxn modelId="{F390BDEC-7FE5-42F5-9DBC-ED6D6CFFBFFE}" type="presParOf" srcId="{3FD6F5A1-0D6F-4096-AE30-474A83443716}" destId="{85F193CB-67E6-4B0D-B259-2065888B0136}" srcOrd="0" destOrd="0" presId="urn:microsoft.com/office/officeart/2005/8/layout/chevronAccent+Icon"/>
    <dgm:cxn modelId="{A0945DF0-2326-4588-B1CF-F9F280FFC537}" type="presParOf" srcId="{85F193CB-67E6-4B0D-B259-2065888B0136}" destId="{82A8F93A-AF34-46EF-BA48-070021EA52D2}" srcOrd="0" destOrd="0" presId="urn:microsoft.com/office/officeart/2005/8/layout/chevronAccent+Icon"/>
    <dgm:cxn modelId="{E295B078-4F8D-467C-8CFA-FBA1C88300C6}" type="presParOf" srcId="{85F193CB-67E6-4B0D-B259-2065888B0136}" destId="{9ED09F8C-30A9-47C8-AEC7-B7B48C31C430}" srcOrd="1" destOrd="0" presId="urn:microsoft.com/office/officeart/2005/8/layout/chevronAccent+Icon"/>
    <dgm:cxn modelId="{E4152A53-EA4C-4ACE-ABB6-36D12EF6B1A2}" type="presParOf" srcId="{3FD6F5A1-0D6F-4096-AE30-474A83443716}" destId="{4027C7EC-4984-4472-B784-B0470383689F}" srcOrd="1" destOrd="0" presId="urn:microsoft.com/office/officeart/2005/8/layout/chevronAccent+Icon"/>
    <dgm:cxn modelId="{B3F87722-E34E-40FD-961C-629E70A59EEA}" type="presParOf" srcId="{3FD6F5A1-0D6F-4096-AE30-474A83443716}" destId="{0D82000D-A3C3-4F71-B593-CFE9663C13E5}" srcOrd="2" destOrd="0" presId="urn:microsoft.com/office/officeart/2005/8/layout/chevronAccent+Icon"/>
    <dgm:cxn modelId="{C3F5B689-7AC3-442B-BAA4-8CDB5C29E2AA}" type="presParOf" srcId="{0D82000D-A3C3-4F71-B593-CFE9663C13E5}" destId="{D1D9E15F-1111-4F10-BE79-D9D4CB66B573}" srcOrd="0" destOrd="0" presId="urn:microsoft.com/office/officeart/2005/8/layout/chevronAccent+Icon"/>
    <dgm:cxn modelId="{ED41B5C3-D56E-4486-B54A-AB2CC3A98B5D}" type="presParOf" srcId="{0D82000D-A3C3-4F71-B593-CFE9663C13E5}" destId="{2C31CE43-64CC-4BF3-9247-3644672EAF28}" srcOrd="1" destOrd="0" presId="urn:microsoft.com/office/officeart/2005/8/layout/chevronAccent+Icon"/>
    <dgm:cxn modelId="{5C11E5CF-B76F-4D95-AE58-8B9E1ED53BDA}" type="presParOf" srcId="{3FD6F5A1-0D6F-4096-AE30-474A83443716}" destId="{0E3EE09A-BE26-4309-87D6-F9E2ABC304EC}" srcOrd="3" destOrd="0" presId="urn:microsoft.com/office/officeart/2005/8/layout/chevronAccent+Icon"/>
    <dgm:cxn modelId="{79B9D8E9-03DB-46B0-868E-322770D2CCF5}" type="presParOf" srcId="{3FD6F5A1-0D6F-4096-AE30-474A83443716}" destId="{BCD22C48-85A4-4FB0-BEF2-44E4CB513208}" srcOrd="4" destOrd="0" presId="urn:microsoft.com/office/officeart/2005/8/layout/chevronAccent+Icon"/>
    <dgm:cxn modelId="{DCDC7D68-7FA1-4EE9-B584-F0B0DB12A487}" type="presParOf" srcId="{BCD22C48-85A4-4FB0-BEF2-44E4CB513208}" destId="{2573FF00-309C-48A1-9572-D7FB2EAF93D9}" srcOrd="0" destOrd="0" presId="urn:microsoft.com/office/officeart/2005/8/layout/chevronAccent+Icon"/>
    <dgm:cxn modelId="{D1F1F61B-C042-4487-B83D-F332DC275017}" type="presParOf" srcId="{BCD22C48-85A4-4FB0-BEF2-44E4CB513208}" destId="{26D82ED4-6967-4DB9-88CC-BD948EF88212}" srcOrd="1" destOrd="0" presId="urn:microsoft.com/office/officeart/2005/8/layout/chevronAccent+Icon"/>
    <dgm:cxn modelId="{54C75044-AF7B-480A-A39D-27AA2BF3E4BA}" type="presParOf" srcId="{3FD6F5A1-0D6F-4096-AE30-474A83443716}" destId="{2925C5BD-27C7-4732-A27C-92B93425483D}" srcOrd="5" destOrd="0" presId="urn:microsoft.com/office/officeart/2005/8/layout/chevronAccent+Icon"/>
    <dgm:cxn modelId="{5F91CE6D-D8A2-465A-A5A7-D49A1D579DA2}" type="presParOf" srcId="{3FD6F5A1-0D6F-4096-AE30-474A83443716}" destId="{0FA9EC4B-5D4C-461B-AC7C-8912B5AAFB3B}" srcOrd="6" destOrd="0" presId="urn:microsoft.com/office/officeart/2005/8/layout/chevronAccent+Icon"/>
    <dgm:cxn modelId="{3E884782-A259-4865-9A57-C25427A1A67A}" type="presParOf" srcId="{0FA9EC4B-5D4C-461B-AC7C-8912B5AAFB3B}" destId="{F0EE4730-CC60-482C-AFF0-588C4CA4DE8B}" srcOrd="0" destOrd="0" presId="urn:microsoft.com/office/officeart/2005/8/layout/chevronAccent+Icon"/>
    <dgm:cxn modelId="{2955F4FC-6942-4C14-8FFF-7CA7ACF38E9C}" type="presParOf" srcId="{0FA9EC4B-5D4C-461B-AC7C-8912B5AAFB3B}" destId="{304A1AF8-C369-4900-9808-B05D8F58AD5E}" srcOrd="1" destOrd="0" presId="urn:microsoft.com/office/officeart/2005/8/layout/chevronAccent+Icon"/>
    <dgm:cxn modelId="{8FC2E79C-5DF1-4C57-B195-5803D48A0CE3}" type="presParOf" srcId="{3FD6F5A1-0D6F-4096-AE30-474A83443716}" destId="{4BFC9D20-0735-45D5-B16D-3E1896221F79}" srcOrd="7" destOrd="0" presId="urn:microsoft.com/office/officeart/2005/8/layout/chevronAccent+Icon"/>
    <dgm:cxn modelId="{14178810-C219-4A49-916A-BB4E50B2EAC4}" type="presParOf" srcId="{3FD6F5A1-0D6F-4096-AE30-474A83443716}" destId="{4D7AAB96-78E7-4FBD-9548-56E342321706}" srcOrd="8" destOrd="0" presId="urn:microsoft.com/office/officeart/2005/8/layout/chevronAccent+Icon"/>
    <dgm:cxn modelId="{828AC39B-4B3D-47F3-B6B7-4955734E6AEE}" type="presParOf" srcId="{4D7AAB96-78E7-4FBD-9548-56E342321706}" destId="{4FE9DD47-DFEC-4D62-9BF4-87B18DBE7E87}" srcOrd="0" destOrd="0" presId="urn:microsoft.com/office/officeart/2005/8/layout/chevronAccent+Icon"/>
    <dgm:cxn modelId="{865EDB1D-E08E-4505-90C1-308D96C512E6}" type="presParOf" srcId="{4D7AAB96-78E7-4FBD-9548-56E342321706}" destId="{2E0FE787-395E-4DC8-B74D-CE17152075A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507F4-C096-431B-BA9D-9CC487C06EFA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37E480B-127E-405B-8712-DBD6227A473F}">
      <dgm:prSet phldrT="[Text]"/>
      <dgm:spPr/>
      <dgm:t>
        <a:bodyPr anchor="b"/>
        <a:lstStyle/>
        <a:p>
          <a:r>
            <a:rPr lang="en-GB" dirty="0"/>
            <a:t>Input/Resources </a:t>
          </a:r>
        </a:p>
      </dgm:t>
    </dgm:pt>
    <dgm:pt modelId="{4260DF85-5E4A-456F-AFEB-D332C6A9782C}" type="parTrans" cxnId="{FE7366FE-A249-4A0A-850E-2303BC4A95DC}">
      <dgm:prSet/>
      <dgm:spPr/>
      <dgm:t>
        <a:bodyPr/>
        <a:lstStyle/>
        <a:p>
          <a:endParaRPr lang="en-GB"/>
        </a:p>
      </dgm:t>
    </dgm:pt>
    <dgm:pt modelId="{A774EFD6-639B-4D57-BF5C-72CF045BF9E9}" type="sibTrans" cxnId="{FE7366FE-A249-4A0A-850E-2303BC4A95DC}">
      <dgm:prSet/>
      <dgm:spPr/>
      <dgm:t>
        <a:bodyPr/>
        <a:lstStyle/>
        <a:p>
          <a:endParaRPr lang="en-GB"/>
        </a:p>
      </dgm:t>
    </dgm:pt>
    <dgm:pt modelId="{9BBF995B-DB7E-4534-AEEB-0780E88C3512}">
      <dgm:prSet phldrT="[Text]"/>
      <dgm:spPr/>
      <dgm:t>
        <a:bodyPr/>
        <a:lstStyle/>
        <a:p>
          <a:r>
            <a:rPr lang="en-GB" dirty="0"/>
            <a:t>Staff to facilitate programme</a:t>
          </a:r>
        </a:p>
      </dgm:t>
    </dgm:pt>
    <dgm:pt modelId="{9AB3A3C7-3635-489E-8D21-57835DDC8A50}" type="parTrans" cxnId="{3C29C7D8-1AE7-46C3-BA01-8403B5379DC1}">
      <dgm:prSet/>
      <dgm:spPr/>
      <dgm:t>
        <a:bodyPr/>
        <a:lstStyle/>
        <a:p>
          <a:endParaRPr lang="en-GB"/>
        </a:p>
      </dgm:t>
    </dgm:pt>
    <dgm:pt modelId="{F155B6F5-8526-44CE-8FB3-621D30BF9923}" type="sibTrans" cxnId="{3C29C7D8-1AE7-46C3-BA01-8403B5379DC1}">
      <dgm:prSet/>
      <dgm:spPr/>
      <dgm:t>
        <a:bodyPr/>
        <a:lstStyle/>
        <a:p>
          <a:endParaRPr lang="en-GB"/>
        </a:p>
      </dgm:t>
    </dgm:pt>
    <dgm:pt modelId="{B60CD609-C1EB-4D0E-85EC-7EF7B78B7D06}">
      <dgm:prSet phldrT="[Text]"/>
      <dgm:spPr/>
      <dgm:t>
        <a:bodyPr/>
        <a:lstStyle/>
        <a:p>
          <a:r>
            <a:rPr lang="en-GB" dirty="0"/>
            <a:t>Volunteers to act as mentors &amp; trainers</a:t>
          </a:r>
        </a:p>
      </dgm:t>
    </dgm:pt>
    <dgm:pt modelId="{3D56E2E6-67BB-40C6-B87D-209C75ECDEB0}" type="parTrans" cxnId="{05395BB6-3CC9-4CB6-9A3B-ACC850E07730}">
      <dgm:prSet/>
      <dgm:spPr/>
      <dgm:t>
        <a:bodyPr/>
        <a:lstStyle/>
        <a:p>
          <a:endParaRPr lang="en-GB"/>
        </a:p>
      </dgm:t>
    </dgm:pt>
    <dgm:pt modelId="{FD53D2A5-CEE9-4029-8D84-9C11D799FE5E}" type="sibTrans" cxnId="{05395BB6-3CC9-4CB6-9A3B-ACC850E07730}">
      <dgm:prSet/>
      <dgm:spPr/>
      <dgm:t>
        <a:bodyPr/>
        <a:lstStyle/>
        <a:p>
          <a:endParaRPr lang="en-GB"/>
        </a:p>
      </dgm:t>
    </dgm:pt>
    <dgm:pt modelId="{2DE9B60F-5A95-4DA6-8234-02A088831941}">
      <dgm:prSet phldrT="[Text]"/>
      <dgm:spPr/>
      <dgm:t>
        <a:bodyPr anchor="b"/>
        <a:lstStyle/>
        <a:p>
          <a:r>
            <a:rPr lang="en-GB" dirty="0"/>
            <a:t>Activities</a:t>
          </a:r>
        </a:p>
      </dgm:t>
    </dgm:pt>
    <dgm:pt modelId="{1D2BECD8-18A6-4B17-90EA-CD0CEA7A37F3}" type="parTrans" cxnId="{2C92C421-ADA6-4438-98DD-83B95FE68D10}">
      <dgm:prSet/>
      <dgm:spPr/>
      <dgm:t>
        <a:bodyPr/>
        <a:lstStyle/>
        <a:p>
          <a:endParaRPr lang="en-GB"/>
        </a:p>
      </dgm:t>
    </dgm:pt>
    <dgm:pt modelId="{D063A033-D0E2-4E03-B956-691DF70EE5A9}" type="sibTrans" cxnId="{2C92C421-ADA6-4438-98DD-83B95FE68D10}">
      <dgm:prSet/>
      <dgm:spPr/>
      <dgm:t>
        <a:bodyPr/>
        <a:lstStyle/>
        <a:p>
          <a:endParaRPr lang="en-GB"/>
        </a:p>
      </dgm:t>
    </dgm:pt>
    <dgm:pt modelId="{A8D127C7-BDF7-40FD-97A5-A96ABA4EAE4C}">
      <dgm:prSet phldrT="[Text]"/>
      <dgm:spPr/>
      <dgm:t>
        <a:bodyPr/>
        <a:lstStyle/>
        <a:p>
          <a:r>
            <a:rPr lang="en-GB"/>
            <a:t>Talks by </a:t>
          </a:r>
          <a:r>
            <a:rPr lang="en-GB" dirty="0"/>
            <a:t>employers </a:t>
          </a:r>
        </a:p>
      </dgm:t>
    </dgm:pt>
    <dgm:pt modelId="{088C588A-3487-4EBF-861D-FF7661BAD01A}" type="parTrans" cxnId="{D1C68782-621D-49DA-88FF-C05F3708A707}">
      <dgm:prSet/>
      <dgm:spPr/>
      <dgm:t>
        <a:bodyPr/>
        <a:lstStyle/>
        <a:p>
          <a:endParaRPr lang="en-GB"/>
        </a:p>
      </dgm:t>
    </dgm:pt>
    <dgm:pt modelId="{EA8860F3-A6D7-4CA2-810E-489780B74CF9}" type="sibTrans" cxnId="{D1C68782-621D-49DA-88FF-C05F3708A707}">
      <dgm:prSet/>
      <dgm:spPr/>
      <dgm:t>
        <a:bodyPr/>
        <a:lstStyle/>
        <a:p>
          <a:endParaRPr lang="en-GB"/>
        </a:p>
      </dgm:t>
    </dgm:pt>
    <dgm:pt modelId="{9E377627-9792-4486-8C1D-E8AAED22B567}">
      <dgm:prSet phldrT="[Text]"/>
      <dgm:spPr/>
      <dgm:t>
        <a:bodyPr/>
        <a:lstStyle/>
        <a:p>
          <a:r>
            <a:rPr lang="en-GB" dirty="0"/>
            <a:t>Mentoring</a:t>
          </a:r>
        </a:p>
      </dgm:t>
    </dgm:pt>
    <dgm:pt modelId="{01726A21-A028-474C-BD73-CC2D446DDA39}" type="parTrans" cxnId="{31740F1B-B258-4561-8429-58CB6BB53D49}">
      <dgm:prSet/>
      <dgm:spPr/>
      <dgm:t>
        <a:bodyPr/>
        <a:lstStyle/>
        <a:p>
          <a:endParaRPr lang="en-GB"/>
        </a:p>
      </dgm:t>
    </dgm:pt>
    <dgm:pt modelId="{1BC97C7A-870C-44D4-9A23-AA3381A86D6B}" type="sibTrans" cxnId="{31740F1B-B258-4561-8429-58CB6BB53D49}">
      <dgm:prSet/>
      <dgm:spPr/>
      <dgm:t>
        <a:bodyPr/>
        <a:lstStyle/>
        <a:p>
          <a:endParaRPr lang="en-GB"/>
        </a:p>
      </dgm:t>
    </dgm:pt>
    <dgm:pt modelId="{D5975114-20EE-45DC-AD05-8A14D52F6A3E}">
      <dgm:prSet phldrT="[Text]"/>
      <dgm:spPr/>
      <dgm:t>
        <a:bodyPr anchor="b"/>
        <a:lstStyle/>
        <a:p>
          <a:r>
            <a:rPr lang="en-GB" dirty="0" smtClean="0"/>
            <a:t>Short term Outcomes</a:t>
          </a:r>
          <a:endParaRPr lang="en-GB" dirty="0"/>
        </a:p>
      </dgm:t>
    </dgm:pt>
    <dgm:pt modelId="{B703A98E-109B-4098-9580-0F32625A22A5}" type="parTrans" cxnId="{251DA4A0-7670-4590-9484-AD252B45D826}">
      <dgm:prSet/>
      <dgm:spPr/>
      <dgm:t>
        <a:bodyPr/>
        <a:lstStyle/>
        <a:p>
          <a:endParaRPr lang="en-GB"/>
        </a:p>
      </dgm:t>
    </dgm:pt>
    <dgm:pt modelId="{48B4E188-F111-4AAA-AE31-AE55486C3BE1}" type="sibTrans" cxnId="{251DA4A0-7670-4590-9484-AD252B45D826}">
      <dgm:prSet/>
      <dgm:spPr/>
      <dgm:t>
        <a:bodyPr/>
        <a:lstStyle/>
        <a:p>
          <a:endParaRPr lang="en-GB"/>
        </a:p>
      </dgm:t>
    </dgm:pt>
    <dgm:pt modelId="{B77FBE73-7576-4C8A-8CBA-7458A3868E5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have greater confidence</a:t>
          </a:r>
        </a:p>
      </dgm:t>
    </dgm:pt>
    <dgm:pt modelId="{241679AC-7689-4642-A74B-371F36E1AA4E}" type="parTrans" cxnId="{4CB7E347-90F2-450A-9843-752CDF45A8BB}">
      <dgm:prSet/>
      <dgm:spPr/>
      <dgm:t>
        <a:bodyPr/>
        <a:lstStyle/>
        <a:p>
          <a:endParaRPr lang="en-GB"/>
        </a:p>
      </dgm:t>
    </dgm:pt>
    <dgm:pt modelId="{25EB8045-9A35-453E-877B-2EA7AFD71ACA}" type="sibTrans" cxnId="{4CB7E347-90F2-450A-9843-752CDF45A8BB}">
      <dgm:prSet/>
      <dgm:spPr/>
      <dgm:t>
        <a:bodyPr/>
        <a:lstStyle/>
        <a:p>
          <a:endParaRPr lang="en-GB"/>
        </a:p>
      </dgm:t>
    </dgm:pt>
    <dgm:pt modelId="{75AF19EC-41FE-4DCF-9680-55E58A6DA444}">
      <dgm:prSet phldrT="[Text]"/>
      <dgm:spPr/>
      <dgm:t>
        <a:bodyPr anchor="b"/>
        <a:lstStyle/>
        <a:p>
          <a:r>
            <a:rPr lang="en-GB" dirty="0"/>
            <a:t>Impact</a:t>
          </a:r>
        </a:p>
      </dgm:t>
    </dgm:pt>
    <dgm:pt modelId="{446BBAC3-EE4D-43E1-BD30-9E444D0308F4}" type="parTrans" cxnId="{26CD707C-350D-4549-9B3B-0CEBE4B76062}">
      <dgm:prSet/>
      <dgm:spPr/>
      <dgm:t>
        <a:bodyPr/>
        <a:lstStyle/>
        <a:p>
          <a:endParaRPr lang="en-GB"/>
        </a:p>
      </dgm:t>
    </dgm:pt>
    <dgm:pt modelId="{F550A8FC-C4E5-4D82-BFE2-85CBD525BC72}" type="sibTrans" cxnId="{26CD707C-350D-4549-9B3B-0CEBE4B76062}">
      <dgm:prSet/>
      <dgm:spPr/>
      <dgm:t>
        <a:bodyPr/>
        <a:lstStyle/>
        <a:p>
          <a:endParaRPr lang="en-GB"/>
        </a:p>
      </dgm:t>
    </dgm:pt>
    <dgm:pt modelId="{683B0FE7-C935-4982-AE26-802BF17EAB58}">
      <dgm:prSet phldrT="[Text]"/>
      <dgm:spPr/>
      <dgm:t>
        <a:bodyPr/>
        <a:lstStyle/>
        <a:p>
          <a:r>
            <a:rPr lang="en-GB" dirty="0"/>
            <a:t>Reduce youth unemployment in local area</a:t>
          </a:r>
        </a:p>
      </dgm:t>
    </dgm:pt>
    <dgm:pt modelId="{75654F13-EC80-4FD0-943D-40878A3B5A89}" type="parTrans" cxnId="{16BD4CBA-2252-42AB-9A5E-4BA1034503B2}">
      <dgm:prSet/>
      <dgm:spPr/>
      <dgm:t>
        <a:bodyPr/>
        <a:lstStyle/>
        <a:p>
          <a:endParaRPr lang="en-GB"/>
        </a:p>
      </dgm:t>
    </dgm:pt>
    <dgm:pt modelId="{0F0D4F43-139B-4F90-8F47-39F2547FE7D5}" type="sibTrans" cxnId="{16BD4CBA-2252-42AB-9A5E-4BA1034503B2}">
      <dgm:prSet/>
      <dgm:spPr/>
      <dgm:t>
        <a:bodyPr/>
        <a:lstStyle/>
        <a:p>
          <a:endParaRPr lang="en-GB"/>
        </a:p>
      </dgm:t>
    </dgm:pt>
    <dgm:pt modelId="{06A7A4B6-70A1-48B7-B0CA-0AE12514F052}">
      <dgm:prSet phldrT="[Text]"/>
      <dgm:spPr/>
      <dgm:t>
        <a:bodyPr/>
        <a:lstStyle/>
        <a:p>
          <a:r>
            <a:rPr lang="en-GB" dirty="0"/>
            <a:t>Remove financial  pressure on families to support young people out of work</a:t>
          </a:r>
        </a:p>
      </dgm:t>
    </dgm:pt>
    <dgm:pt modelId="{7AFD6C4B-5A47-48AC-AD60-870744395D3C}" type="parTrans" cxnId="{280F0E33-0993-48F3-A696-6F5F55B71D30}">
      <dgm:prSet/>
      <dgm:spPr/>
      <dgm:t>
        <a:bodyPr/>
        <a:lstStyle/>
        <a:p>
          <a:endParaRPr lang="en-GB"/>
        </a:p>
      </dgm:t>
    </dgm:pt>
    <dgm:pt modelId="{41B30AD5-4325-4823-9776-A37C3D5861E1}" type="sibTrans" cxnId="{280F0E33-0993-48F3-A696-6F5F55B71D30}">
      <dgm:prSet/>
      <dgm:spPr/>
      <dgm:t>
        <a:bodyPr/>
        <a:lstStyle/>
        <a:p>
          <a:endParaRPr lang="en-GB"/>
        </a:p>
      </dgm:t>
    </dgm:pt>
    <dgm:pt modelId="{C9EECEA8-7EAC-45E0-AF8B-D1B1D209343C}">
      <dgm:prSet phldrT="[Text]"/>
      <dgm:spPr/>
      <dgm:t>
        <a:bodyPr anchor="b"/>
        <a:lstStyle/>
        <a:p>
          <a:pPr>
            <a:spcAft>
              <a:spcPts val="600"/>
            </a:spcAft>
          </a:pPr>
          <a:r>
            <a:rPr lang="en-GB" dirty="0"/>
            <a:t>Medium term Outcomes</a:t>
          </a:r>
        </a:p>
      </dgm:t>
    </dgm:pt>
    <dgm:pt modelId="{3BDA0378-BB51-42D6-96AC-2392205643DE}" type="parTrans" cxnId="{F46A2361-332B-4824-BE74-35DF7D776C07}">
      <dgm:prSet/>
      <dgm:spPr/>
      <dgm:t>
        <a:bodyPr/>
        <a:lstStyle/>
        <a:p>
          <a:endParaRPr lang="en-GB"/>
        </a:p>
      </dgm:t>
    </dgm:pt>
    <dgm:pt modelId="{355D36C5-7548-4A2C-867D-EF21FBFC3633}" type="sibTrans" cxnId="{F46A2361-332B-4824-BE74-35DF7D776C07}">
      <dgm:prSet/>
      <dgm:spPr/>
      <dgm:t>
        <a:bodyPr/>
        <a:lstStyle/>
        <a:p>
          <a:endParaRPr lang="en-GB"/>
        </a:p>
      </dgm:t>
    </dgm:pt>
    <dgm:pt modelId="{7F76B961-FD0D-4B18-853B-83F73C95FD2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become more motivated to work</a:t>
          </a:r>
        </a:p>
      </dgm:t>
    </dgm:pt>
    <dgm:pt modelId="{98B4EDCF-4BD5-454F-9E7C-2CFEE10312FB}" type="parTrans" cxnId="{E3C2656E-9497-4988-89EC-4C926D8B5398}">
      <dgm:prSet/>
      <dgm:spPr/>
      <dgm:t>
        <a:bodyPr/>
        <a:lstStyle/>
        <a:p>
          <a:endParaRPr lang="en-GB"/>
        </a:p>
      </dgm:t>
    </dgm:pt>
    <dgm:pt modelId="{A22D3C26-6FDF-4C96-A447-54BA0350E0A8}" type="sibTrans" cxnId="{E3C2656E-9497-4988-89EC-4C926D8B5398}">
      <dgm:prSet/>
      <dgm:spPr/>
      <dgm:t>
        <a:bodyPr/>
        <a:lstStyle/>
        <a:p>
          <a:endParaRPr lang="en-GB"/>
        </a:p>
      </dgm:t>
    </dgm:pt>
    <dgm:pt modelId="{D30B731C-4DA6-4F56-8133-B69E5F183608}">
      <dgm:prSet phldrT="[Text]"/>
      <dgm:spPr/>
      <dgm:t>
        <a:bodyPr/>
        <a:lstStyle/>
        <a:p>
          <a:r>
            <a:rPr lang="en-GB" dirty="0"/>
            <a:t>Skill training signposting</a:t>
          </a:r>
        </a:p>
      </dgm:t>
    </dgm:pt>
    <dgm:pt modelId="{EB54C90A-0A73-489F-B913-AFC96A5EA13B}" type="parTrans" cxnId="{C76E7571-DE76-4F7B-B5EE-810ABEF7E63C}">
      <dgm:prSet/>
      <dgm:spPr/>
      <dgm:t>
        <a:bodyPr/>
        <a:lstStyle/>
        <a:p>
          <a:endParaRPr lang="en-GB"/>
        </a:p>
      </dgm:t>
    </dgm:pt>
    <dgm:pt modelId="{518AD62A-397B-421A-848B-18E8B31DE72F}" type="sibTrans" cxnId="{C76E7571-DE76-4F7B-B5EE-810ABEF7E63C}">
      <dgm:prSet/>
      <dgm:spPr/>
      <dgm:t>
        <a:bodyPr/>
        <a:lstStyle/>
        <a:p>
          <a:endParaRPr lang="en-GB"/>
        </a:p>
      </dgm:t>
    </dgm:pt>
    <dgm:pt modelId="{FACDE567-D5B2-403C-9075-B348C1229856}">
      <dgm:prSet phldrT="[Text]"/>
      <dgm:spPr/>
      <dgm:t>
        <a:bodyPr/>
        <a:lstStyle/>
        <a:p>
          <a:r>
            <a:rPr lang="en-GB" dirty="0"/>
            <a:t>Internship programme signposting</a:t>
          </a:r>
        </a:p>
      </dgm:t>
    </dgm:pt>
    <dgm:pt modelId="{1987C376-6A33-47CC-AE5B-DB300BF9A482}" type="parTrans" cxnId="{A9E5E49E-9896-4801-A55F-B1598F19C52C}">
      <dgm:prSet/>
      <dgm:spPr/>
      <dgm:t>
        <a:bodyPr/>
        <a:lstStyle/>
        <a:p>
          <a:endParaRPr lang="en-GB"/>
        </a:p>
      </dgm:t>
    </dgm:pt>
    <dgm:pt modelId="{5955EE96-24DE-451F-AF38-EB6FA68D0E63}" type="sibTrans" cxnId="{A9E5E49E-9896-4801-A55F-B1598F19C52C}">
      <dgm:prSet/>
      <dgm:spPr/>
      <dgm:t>
        <a:bodyPr/>
        <a:lstStyle/>
        <a:p>
          <a:endParaRPr lang="en-GB"/>
        </a:p>
      </dgm:t>
    </dgm:pt>
    <dgm:pt modelId="{0EECF31D-A206-4D6B-863A-6E00F6B156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understand appropriate behaviour at work</a:t>
          </a:r>
        </a:p>
      </dgm:t>
    </dgm:pt>
    <dgm:pt modelId="{5B3BB713-D8D6-4B0B-B238-83D5A836668A}" type="parTrans" cxnId="{F8F7DF68-638A-45B5-914C-35E980CF4023}">
      <dgm:prSet/>
      <dgm:spPr/>
      <dgm:t>
        <a:bodyPr/>
        <a:lstStyle/>
        <a:p>
          <a:endParaRPr lang="en-GB"/>
        </a:p>
      </dgm:t>
    </dgm:pt>
    <dgm:pt modelId="{7E740797-7F91-4E25-9BC8-38A47B2FD35B}" type="sibTrans" cxnId="{F8F7DF68-638A-45B5-914C-35E980CF4023}">
      <dgm:prSet/>
      <dgm:spPr/>
      <dgm:t>
        <a:bodyPr/>
        <a:lstStyle/>
        <a:p>
          <a:endParaRPr lang="en-GB"/>
        </a:p>
      </dgm:t>
    </dgm:pt>
    <dgm:pt modelId="{1A97B3AD-9C8E-451F-A24F-361BEC09140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have an increased knowledge of the job market.</a:t>
          </a:r>
        </a:p>
      </dgm:t>
    </dgm:pt>
    <dgm:pt modelId="{A0541D0B-F666-4BB3-BE12-6E4CAA1E2B09}" type="parTrans" cxnId="{82A81484-9286-413C-AA80-79BE585E5847}">
      <dgm:prSet/>
      <dgm:spPr/>
      <dgm:t>
        <a:bodyPr/>
        <a:lstStyle/>
        <a:p>
          <a:endParaRPr lang="en-GB"/>
        </a:p>
      </dgm:t>
    </dgm:pt>
    <dgm:pt modelId="{A14F3D0A-976B-41CD-8D5F-C43C5B458122}" type="sibTrans" cxnId="{82A81484-9286-413C-AA80-79BE585E5847}">
      <dgm:prSet/>
      <dgm:spPr/>
      <dgm:t>
        <a:bodyPr/>
        <a:lstStyle/>
        <a:p>
          <a:endParaRPr lang="en-GB"/>
        </a:p>
      </dgm:t>
    </dgm:pt>
    <dgm:pt modelId="{BD593A25-3215-407B-A920-0D76587E2AF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become more work ready</a:t>
          </a:r>
        </a:p>
      </dgm:t>
    </dgm:pt>
    <dgm:pt modelId="{6908852B-6085-4FA0-831F-996F8DCC32A1}" type="parTrans" cxnId="{B6683377-D70E-49C8-8676-3A9401D58254}">
      <dgm:prSet/>
      <dgm:spPr/>
      <dgm:t>
        <a:bodyPr/>
        <a:lstStyle/>
        <a:p>
          <a:endParaRPr lang="en-GB"/>
        </a:p>
      </dgm:t>
    </dgm:pt>
    <dgm:pt modelId="{89A99D95-7462-4B6A-8B74-8393F0EF22C9}" type="sibTrans" cxnId="{B6683377-D70E-49C8-8676-3A9401D58254}">
      <dgm:prSet/>
      <dgm:spPr/>
      <dgm:t>
        <a:bodyPr/>
        <a:lstStyle/>
        <a:p>
          <a:endParaRPr lang="en-GB"/>
        </a:p>
      </dgm:t>
    </dgm:pt>
    <dgm:pt modelId="{9CA1A784-DFB1-437A-9238-1EBB209224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Participants increase their job-specific skills and experience.</a:t>
          </a:r>
        </a:p>
      </dgm:t>
    </dgm:pt>
    <dgm:pt modelId="{077238D4-8418-4F4A-A980-69CA966C5B7E}" type="parTrans" cxnId="{0EC1B72B-6C17-4168-81C2-803D9D76D88D}">
      <dgm:prSet/>
      <dgm:spPr/>
      <dgm:t>
        <a:bodyPr/>
        <a:lstStyle/>
        <a:p>
          <a:endParaRPr lang="en-GB"/>
        </a:p>
      </dgm:t>
    </dgm:pt>
    <dgm:pt modelId="{1C58B7AB-3C98-4A72-A340-6016476A8A8B}" type="sibTrans" cxnId="{0EC1B72B-6C17-4168-81C2-803D9D76D88D}">
      <dgm:prSet/>
      <dgm:spPr/>
      <dgm:t>
        <a:bodyPr/>
        <a:lstStyle/>
        <a:p>
          <a:endParaRPr lang="en-GB"/>
        </a:p>
      </dgm:t>
    </dgm:pt>
    <dgm:pt modelId="{C2A02F32-337A-4827-8FFC-1FDBEFE6181A}">
      <dgm:prSet phldrT="[Text]"/>
      <dgm:spPr/>
      <dgm:t>
        <a:bodyPr/>
        <a:lstStyle/>
        <a:p>
          <a:r>
            <a:rPr lang="en-GB" dirty="0"/>
            <a:t>Young people get sustainable jobs &amp; remain in employment</a:t>
          </a:r>
        </a:p>
      </dgm:t>
    </dgm:pt>
    <dgm:pt modelId="{1F11B869-BD86-4BB2-9C19-9AEAE219ADF7}" type="parTrans" cxnId="{F1CE6185-8097-4BC7-913F-1AB041627099}">
      <dgm:prSet/>
      <dgm:spPr/>
      <dgm:t>
        <a:bodyPr/>
        <a:lstStyle/>
        <a:p>
          <a:endParaRPr lang="en-GB"/>
        </a:p>
      </dgm:t>
    </dgm:pt>
    <dgm:pt modelId="{939804D7-2FC5-4533-A674-308E32C85EC6}" type="sibTrans" cxnId="{F1CE6185-8097-4BC7-913F-1AB041627099}">
      <dgm:prSet/>
      <dgm:spPr/>
      <dgm:t>
        <a:bodyPr/>
        <a:lstStyle/>
        <a:p>
          <a:endParaRPr lang="en-GB"/>
        </a:p>
      </dgm:t>
    </dgm:pt>
    <dgm:pt modelId="{A393439A-C9BF-4F30-B5BC-E5FC3C6496D6}">
      <dgm:prSet phldrT="[Text]"/>
      <dgm:spPr/>
      <dgm:t>
        <a:bodyPr/>
        <a:lstStyle/>
        <a:p>
          <a:r>
            <a:rPr lang="en-GB" dirty="0"/>
            <a:t>Office space</a:t>
          </a:r>
        </a:p>
      </dgm:t>
    </dgm:pt>
    <dgm:pt modelId="{A69BD6B7-05D5-412B-A945-9DD35F99CE80}" type="parTrans" cxnId="{BF1DF136-CCEE-49F4-AD23-532B24543D91}">
      <dgm:prSet/>
      <dgm:spPr/>
      <dgm:t>
        <a:bodyPr/>
        <a:lstStyle/>
        <a:p>
          <a:endParaRPr lang="en-GB"/>
        </a:p>
      </dgm:t>
    </dgm:pt>
    <dgm:pt modelId="{585CE960-133F-4F80-8AE9-8743EFAFA279}" type="sibTrans" cxnId="{BF1DF136-CCEE-49F4-AD23-532B24543D91}">
      <dgm:prSet/>
      <dgm:spPr/>
      <dgm:t>
        <a:bodyPr/>
        <a:lstStyle/>
        <a:p>
          <a:endParaRPr lang="en-GB"/>
        </a:p>
      </dgm:t>
    </dgm:pt>
    <dgm:pt modelId="{70358AD6-9BD6-4A4F-83CA-822FFC9BE471}">
      <dgm:prSet phldrT="[Text]"/>
      <dgm:spPr/>
      <dgm:t>
        <a:bodyPr/>
        <a:lstStyle/>
        <a:p>
          <a:r>
            <a:rPr lang="en-GB" dirty="0"/>
            <a:t>Access to training facilities</a:t>
          </a:r>
        </a:p>
      </dgm:t>
    </dgm:pt>
    <dgm:pt modelId="{DE73ED6E-7D03-4BB0-9B07-F61D25BA5B1A}" type="parTrans" cxnId="{6675E5FA-E0BF-4233-A6D4-14F7504D3B05}">
      <dgm:prSet/>
      <dgm:spPr/>
      <dgm:t>
        <a:bodyPr/>
        <a:lstStyle/>
        <a:p>
          <a:endParaRPr lang="en-GB"/>
        </a:p>
      </dgm:t>
    </dgm:pt>
    <dgm:pt modelId="{1103F77D-911C-4386-A740-A730551E4A9B}" type="sibTrans" cxnId="{6675E5FA-E0BF-4233-A6D4-14F7504D3B05}">
      <dgm:prSet/>
      <dgm:spPr/>
      <dgm:t>
        <a:bodyPr/>
        <a:lstStyle/>
        <a:p>
          <a:endParaRPr lang="en-GB"/>
        </a:p>
      </dgm:t>
    </dgm:pt>
    <dgm:pt modelId="{61EF32D2-13EC-4718-8F20-1EA0EA4C9B25}">
      <dgm:prSet phldrT="[Text]"/>
      <dgm:spPr/>
      <dgm:t>
        <a:bodyPr/>
        <a:lstStyle/>
        <a:p>
          <a:r>
            <a:rPr lang="en-GB"/>
            <a:t>Paid Internship programmes</a:t>
          </a:r>
          <a:endParaRPr lang="en-GB" dirty="0"/>
        </a:p>
      </dgm:t>
    </dgm:pt>
    <dgm:pt modelId="{A4ADB012-0D11-4697-969B-9EAFD26E9BD3}" type="parTrans" cxnId="{CD613319-05A0-45C8-8A1D-DE8B51883E6F}">
      <dgm:prSet/>
      <dgm:spPr/>
      <dgm:t>
        <a:bodyPr/>
        <a:lstStyle/>
        <a:p>
          <a:endParaRPr lang="en-GB"/>
        </a:p>
      </dgm:t>
    </dgm:pt>
    <dgm:pt modelId="{AE385E8C-3E52-43A7-A638-12E7428F1159}" type="sibTrans" cxnId="{CD613319-05A0-45C8-8A1D-DE8B51883E6F}">
      <dgm:prSet/>
      <dgm:spPr/>
      <dgm:t>
        <a:bodyPr/>
        <a:lstStyle/>
        <a:p>
          <a:endParaRPr lang="en-GB"/>
        </a:p>
      </dgm:t>
    </dgm:pt>
    <dgm:pt modelId="{786252D2-2210-4608-9A0F-20380AC13E68}" type="pres">
      <dgm:prSet presAssocID="{8C7507F4-C096-431B-BA9D-9CC487C06E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D39C8-9039-40CE-9F3A-7C214C6D2B36}" type="pres">
      <dgm:prSet presAssocID="{F37E480B-127E-405B-8712-DBD6227A473F}" presName="compNode" presStyleCnt="0"/>
      <dgm:spPr/>
    </dgm:pt>
    <dgm:pt modelId="{016F10C0-41A5-404A-9CEA-C16E9E7709BF}" type="pres">
      <dgm:prSet presAssocID="{F37E480B-127E-405B-8712-DBD6227A473F}" presName="aNode" presStyleLbl="bgShp" presStyleIdx="0" presStyleCnt="5"/>
      <dgm:spPr/>
      <dgm:t>
        <a:bodyPr/>
        <a:lstStyle/>
        <a:p>
          <a:endParaRPr lang="en-US"/>
        </a:p>
      </dgm:t>
    </dgm:pt>
    <dgm:pt modelId="{85B85C02-DD3E-456C-ACF3-4D1C420A666D}" type="pres">
      <dgm:prSet presAssocID="{F37E480B-127E-405B-8712-DBD6227A473F}" presName="textNode" presStyleLbl="bgShp" presStyleIdx="0" presStyleCnt="5"/>
      <dgm:spPr/>
      <dgm:t>
        <a:bodyPr/>
        <a:lstStyle/>
        <a:p>
          <a:endParaRPr lang="en-US"/>
        </a:p>
      </dgm:t>
    </dgm:pt>
    <dgm:pt modelId="{5EFC5AA9-A2A5-4413-98AD-E47C5979F260}" type="pres">
      <dgm:prSet presAssocID="{F37E480B-127E-405B-8712-DBD6227A473F}" presName="compChildNode" presStyleCnt="0"/>
      <dgm:spPr/>
    </dgm:pt>
    <dgm:pt modelId="{937E8D17-110B-41C7-8D06-0A6478FCFD84}" type="pres">
      <dgm:prSet presAssocID="{F37E480B-127E-405B-8712-DBD6227A473F}" presName="theInnerList" presStyleCnt="0"/>
      <dgm:spPr/>
    </dgm:pt>
    <dgm:pt modelId="{751B4740-7AC8-4FBD-BF3E-FACEBBAB3331}" type="pres">
      <dgm:prSet presAssocID="{9BBF995B-DB7E-4534-AEEB-0780E88C3512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BD59-F9D3-49D3-A9C3-1BD344E6EF08}" type="pres">
      <dgm:prSet presAssocID="{9BBF995B-DB7E-4534-AEEB-0780E88C3512}" presName="aSpace2" presStyleCnt="0"/>
      <dgm:spPr/>
    </dgm:pt>
    <dgm:pt modelId="{389FBCD3-4F3E-4DE1-98BD-7108B6CA2004}" type="pres">
      <dgm:prSet presAssocID="{B60CD609-C1EB-4D0E-85EC-7EF7B78B7D0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3FFE8-0D7A-4382-90BD-9AAC4AD868C9}" type="pres">
      <dgm:prSet presAssocID="{B60CD609-C1EB-4D0E-85EC-7EF7B78B7D06}" presName="aSpace2" presStyleCnt="0"/>
      <dgm:spPr/>
    </dgm:pt>
    <dgm:pt modelId="{E9485DD4-4D9A-46AC-9801-8E896EBB137A}" type="pres">
      <dgm:prSet presAssocID="{A393439A-C9BF-4F30-B5BC-E5FC3C6496D6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16D4-1B92-4207-B30F-6A98DD8F9F0C}" type="pres">
      <dgm:prSet presAssocID="{A393439A-C9BF-4F30-B5BC-E5FC3C6496D6}" presName="aSpace2" presStyleCnt="0"/>
      <dgm:spPr/>
    </dgm:pt>
    <dgm:pt modelId="{ABE84EB9-C317-4B90-98E8-C4EEA0A30EEC}" type="pres">
      <dgm:prSet presAssocID="{70358AD6-9BD6-4A4F-83CA-822FFC9BE471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17891-458F-4F2D-9CF7-2032C39F42D7}" type="pres">
      <dgm:prSet presAssocID="{70358AD6-9BD6-4A4F-83CA-822FFC9BE471}" presName="aSpace2" presStyleCnt="0"/>
      <dgm:spPr/>
    </dgm:pt>
    <dgm:pt modelId="{2E90CF17-8583-46B0-B142-40B85AB9B897}" type="pres">
      <dgm:prSet presAssocID="{61EF32D2-13EC-4718-8F20-1EA0EA4C9B25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6A048-A3A1-43A6-8DB1-0260A7CFA939}" type="pres">
      <dgm:prSet presAssocID="{F37E480B-127E-405B-8712-DBD6227A473F}" presName="aSpace" presStyleCnt="0"/>
      <dgm:spPr/>
    </dgm:pt>
    <dgm:pt modelId="{4FE746B9-AA70-4739-91A2-8EBA5FFB9157}" type="pres">
      <dgm:prSet presAssocID="{2DE9B60F-5A95-4DA6-8234-02A088831941}" presName="compNode" presStyleCnt="0"/>
      <dgm:spPr/>
    </dgm:pt>
    <dgm:pt modelId="{857F6D21-3B99-472E-9DAE-CF5A1E25F09E}" type="pres">
      <dgm:prSet presAssocID="{2DE9B60F-5A95-4DA6-8234-02A088831941}" presName="aNode" presStyleLbl="bgShp" presStyleIdx="1" presStyleCnt="5" custLinFactNeighborY="-215"/>
      <dgm:spPr/>
      <dgm:t>
        <a:bodyPr/>
        <a:lstStyle/>
        <a:p>
          <a:endParaRPr lang="en-US"/>
        </a:p>
      </dgm:t>
    </dgm:pt>
    <dgm:pt modelId="{816976FA-31BB-4BF8-B00B-B40D9BB5F436}" type="pres">
      <dgm:prSet presAssocID="{2DE9B60F-5A95-4DA6-8234-02A088831941}" presName="textNode" presStyleLbl="bgShp" presStyleIdx="1" presStyleCnt="5"/>
      <dgm:spPr/>
      <dgm:t>
        <a:bodyPr/>
        <a:lstStyle/>
        <a:p>
          <a:endParaRPr lang="en-US"/>
        </a:p>
      </dgm:t>
    </dgm:pt>
    <dgm:pt modelId="{268C8FFE-82FE-4F80-8636-FFAAFDC49A3E}" type="pres">
      <dgm:prSet presAssocID="{2DE9B60F-5A95-4DA6-8234-02A088831941}" presName="compChildNode" presStyleCnt="0"/>
      <dgm:spPr/>
    </dgm:pt>
    <dgm:pt modelId="{83E5FBED-EB09-44A5-B55A-B4EA2436F0F8}" type="pres">
      <dgm:prSet presAssocID="{2DE9B60F-5A95-4DA6-8234-02A088831941}" presName="theInnerList" presStyleCnt="0"/>
      <dgm:spPr/>
    </dgm:pt>
    <dgm:pt modelId="{665F1AB2-A399-4B69-8576-1B8A8F0949EE}" type="pres">
      <dgm:prSet presAssocID="{A8D127C7-BDF7-40FD-97A5-A96ABA4EAE4C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88D-A80C-4ADD-B532-F669BE47DC44}" type="pres">
      <dgm:prSet presAssocID="{A8D127C7-BDF7-40FD-97A5-A96ABA4EAE4C}" presName="aSpace2" presStyleCnt="0"/>
      <dgm:spPr/>
    </dgm:pt>
    <dgm:pt modelId="{E9719527-0AEF-4FB8-8F63-EEEEFA34CC4E}" type="pres">
      <dgm:prSet presAssocID="{9E377627-9792-4486-8C1D-E8AAED22B567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87936-4130-4C00-ADA8-FCEEACDB9244}" type="pres">
      <dgm:prSet presAssocID="{9E377627-9792-4486-8C1D-E8AAED22B567}" presName="aSpace2" presStyleCnt="0"/>
      <dgm:spPr/>
    </dgm:pt>
    <dgm:pt modelId="{CB7A5624-D5C6-41E2-9B28-5C537F0174BC}" type="pres">
      <dgm:prSet presAssocID="{FACDE567-D5B2-403C-9075-B348C1229856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892C0-7845-4062-8FE0-B930593A75C3}" type="pres">
      <dgm:prSet presAssocID="{FACDE567-D5B2-403C-9075-B348C1229856}" presName="aSpace2" presStyleCnt="0"/>
      <dgm:spPr/>
    </dgm:pt>
    <dgm:pt modelId="{1BB19448-F696-4D35-9CA3-C277AF9DC4C3}" type="pres">
      <dgm:prSet presAssocID="{D30B731C-4DA6-4F56-8133-B69E5F183608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E74B2-84D1-48B8-B4B3-45E4CC03B1CE}" type="pres">
      <dgm:prSet presAssocID="{2DE9B60F-5A95-4DA6-8234-02A088831941}" presName="aSpace" presStyleCnt="0"/>
      <dgm:spPr/>
    </dgm:pt>
    <dgm:pt modelId="{04BB6134-3DB7-455A-A1FB-B64C08BE8276}" type="pres">
      <dgm:prSet presAssocID="{D5975114-20EE-45DC-AD05-8A14D52F6A3E}" presName="compNode" presStyleCnt="0"/>
      <dgm:spPr/>
    </dgm:pt>
    <dgm:pt modelId="{3BC129F6-1AD1-4172-9E54-3A5A5CB1CB83}" type="pres">
      <dgm:prSet presAssocID="{D5975114-20EE-45DC-AD05-8A14D52F6A3E}" presName="aNode" presStyleLbl="bgShp" presStyleIdx="2" presStyleCnt="5"/>
      <dgm:spPr/>
      <dgm:t>
        <a:bodyPr/>
        <a:lstStyle/>
        <a:p>
          <a:endParaRPr lang="en-US"/>
        </a:p>
      </dgm:t>
    </dgm:pt>
    <dgm:pt modelId="{9AE21C07-A264-4D2E-8914-BA23977539F3}" type="pres">
      <dgm:prSet presAssocID="{D5975114-20EE-45DC-AD05-8A14D52F6A3E}" presName="textNode" presStyleLbl="bgShp" presStyleIdx="2" presStyleCnt="5"/>
      <dgm:spPr/>
      <dgm:t>
        <a:bodyPr/>
        <a:lstStyle/>
        <a:p>
          <a:endParaRPr lang="en-US"/>
        </a:p>
      </dgm:t>
    </dgm:pt>
    <dgm:pt modelId="{C18F97DB-E4BE-4CA8-843C-ACFC0E711F69}" type="pres">
      <dgm:prSet presAssocID="{D5975114-20EE-45DC-AD05-8A14D52F6A3E}" presName="compChildNode" presStyleCnt="0"/>
      <dgm:spPr/>
    </dgm:pt>
    <dgm:pt modelId="{C8351634-75C9-4188-B54D-3FBC8D955F5A}" type="pres">
      <dgm:prSet presAssocID="{D5975114-20EE-45DC-AD05-8A14D52F6A3E}" presName="theInnerList" presStyleCnt="0"/>
      <dgm:spPr/>
    </dgm:pt>
    <dgm:pt modelId="{878676B2-A422-4760-9AA5-2AF25ACB5124}" type="pres">
      <dgm:prSet presAssocID="{B77FBE73-7576-4C8A-8CBA-7458A3868E57}" presName="childNode" presStyleLbl="node1" presStyleIdx="9" presStyleCnt="18" custLinFactNeighborX="-1096" custLinFactNeighborY="29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98B7F-00CD-4CE5-9019-70D1E587A8DD}" type="pres">
      <dgm:prSet presAssocID="{B77FBE73-7576-4C8A-8CBA-7458A3868E57}" presName="aSpace2" presStyleCnt="0"/>
      <dgm:spPr/>
    </dgm:pt>
    <dgm:pt modelId="{60F69991-BF59-4475-BEA0-AF22130471E6}" type="pres">
      <dgm:prSet presAssocID="{0EECF31D-A206-4D6B-863A-6E00F6B1566A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3DA13-5E89-4135-A610-44D13E53F885}" type="pres">
      <dgm:prSet presAssocID="{0EECF31D-A206-4D6B-863A-6E00F6B1566A}" presName="aSpace2" presStyleCnt="0"/>
      <dgm:spPr/>
    </dgm:pt>
    <dgm:pt modelId="{96E41DA6-025C-4A13-BF6C-84B3A83C7562}" type="pres">
      <dgm:prSet presAssocID="{1A97B3AD-9C8E-451F-A24F-361BEC09140E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79EDC-24A7-4D63-AA63-650176DE7863}" type="pres">
      <dgm:prSet presAssocID="{D5975114-20EE-45DC-AD05-8A14D52F6A3E}" presName="aSpace" presStyleCnt="0"/>
      <dgm:spPr/>
    </dgm:pt>
    <dgm:pt modelId="{4519BCDA-6235-417C-B143-A6E65230FB2C}" type="pres">
      <dgm:prSet presAssocID="{C9EECEA8-7EAC-45E0-AF8B-D1B1D209343C}" presName="compNode" presStyleCnt="0"/>
      <dgm:spPr/>
    </dgm:pt>
    <dgm:pt modelId="{D5F0EC09-5301-4DDB-BCF7-DCF1BE5A9C81}" type="pres">
      <dgm:prSet presAssocID="{C9EECEA8-7EAC-45E0-AF8B-D1B1D209343C}" presName="aNode" presStyleLbl="bgShp" presStyleIdx="3" presStyleCnt="5"/>
      <dgm:spPr/>
      <dgm:t>
        <a:bodyPr/>
        <a:lstStyle/>
        <a:p>
          <a:endParaRPr lang="en-US"/>
        </a:p>
      </dgm:t>
    </dgm:pt>
    <dgm:pt modelId="{22BB8FA9-1CAE-430C-8754-69A2D888895F}" type="pres">
      <dgm:prSet presAssocID="{C9EECEA8-7EAC-45E0-AF8B-D1B1D209343C}" presName="textNode" presStyleLbl="bgShp" presStyleIdx="3" presStyleCnt="5"/>
      <dgm:spPr/>
      <dgm:t>
        <a:bodyPr/>
        <a:lstStyle/>
        <a:p>
          <a:endParaRPr lang="en-US"/>
        </a:p>
      </dgm:t>
    </dgm:pt>
    <dgm:pt modelId="{6A4DBAE4-B00D-40F9-9634-65F0938D6646}" type="pres">
      <dgm:prSet presAssocID="{C9EECEA8-7EAC-45E0-AF8B-D1B1D209343C}" presName="compChildNode" presStyleCnt="0"/>
      <dgm:spPr/>
    </dgm:pt>
    <dgm:pt modelId="{2D90A1CB-262E-4516-9C07-8DAA8B650F76}" type="pres">
      <dgm:prSet presAssocID="{C9EECEA8-7EAC-45E0-AF8B-D1B1D209343C}" presName="theInnerList" presStyleCnt="0"/>
      <dgm:spPr/>
    </dgm:pt>
    <dgm:pt modelId="{6C79CDCD-CDCF-4196-B289-D150AD6F2F58}" type="pres">
      <dgm:prSet presAssocID="{7F76B961-FD0D-4B18-853B-83F73C95FD21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FF541-0E7C-4AEF-86A5-CA0157D3A8F3}" type="pres">
      <dgm:prSet presAssocID="{7F76B961-FD0D-4B18-853B-83F73C95FD21}" presName="aSpace2" presStyleCnt="0"/>
      <dgm:spPr/>
    </dgm:pt>
    <dgm:pt modelId="{2E4F80DE-384E-4ACA-97F2-061B1F3246BB}" type="pres">
      <dgm:prSet presAssocID="{BD593A25-3215-407B-A920-0D76587E2AFA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E60C9-F4E4-497B-8D7E-C193C358D797}" type="pres">
      <dgm:prSet presAssocID="{BD593A25-3215-407B-A920-0D76587E2AFA}" presName="aSpace2" presStyleCnt="0"/>
      <dgm:spPr/>
    </dgm:pt>
    <dgm:pt modelId="{25F24C58-2EC3-4078-8F5E-09058BB67971}" type="pres">
      <dgm:prSet presAssocID="{9CA1A784-DFB1-437A-9238-1EBB209224B8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2CC86-6DB7-4E27-A9B8-504A3EDCB58F}" type="pres">
      <dgm:prSet presAssocID="{C9EECEA8-7EAC-45E0-AF8B-D1B1D209343C}" presName="aSpace" presStyleCnt="0"/>
      <dgm:spPr/>
    </dgm:pt>
    <dgm:pt modelId="{A7578AE0-6633-4CEF-A3ED-AF6322C05522}" type="pres">
      <dgm:prSet presAssocID="{75AF19EC-41FE-4DCF-9680-55E58A6DA444}" presName="compNode" presStyleCnt="0"/>
      <dgm:spPr/>
    </dgm:pt>
    <dgm:pt modelId="{AF3DD2F9-8232-44FF-95A3-ED89E94B1673}" type="pres">
      <dgm:prSet presAssocID="{75AF19EC-41FE-4DCF-9680-55E58A6DA444}" presName="aNode" presStyleLbl="bgShp" presStyleIdx="4" presStyleCnt="5"/>
      <dgm:spPr/>
      <dgm:t>
        <a:bodyPr/>
        <a:lstStyle/>
        <a:p>
          <a:endParaRPr lang="en-US"/>
        </a:p>
      </dgm:t>
    </dgm:pt>
    <dgm:pt modelId="{15D57D68-C684-4FE5-98D8-924BE2BA4B34}" type="pres">
      <dgm:prSet presAssocID="{75AF19EC-41FE-4DCF-9680-55E58A6DA444}" presName="textNode" presStyleLbl="bgShp" presStyleIdx="4" presStyleCnt="5"/>
      <dgm:spPr/>
      <dgm:t>
        <a:bodyPr/>
        <a:lstStyle/>
        <a:p>
          <a:endParaRPr lang="en-US"/>
        </a:p>
      </dgm:t>
    </dgm:pt>
    <dgm:pt modelId="{825E6830-482E-4257-A18E-0DA04F53714E}" type="pres">
      <dgm:prSet presAssocID="{75AF19EC-41FE-4DCF-9680-55E58A6DA444}" presName="compChildNode" presStyleCnt="0"/>
      <dgm:spPr/>
    </dgm:pt>
    <dgm:pt modelId="{7E74A572-20A6-4513-8899-1A6180CE73BB}" type="pres">
      <dgm:prSet presAssocID="{75AF19EC-41FE-4DCF-9680-55E58A6DA444}" presName="theInnerList" presStyleCnt="0"/>
      <dgm:spPr/>
    </dgm:pt>
    <dgm:pt modelId="{C70557C6-FFB2-4D45-A0D4-41D3E7880210}" type="pres">
      <dgm:prSet presAssocID="{C2A02F32-337A-4827-8FFC-1FDBEFE6181A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4C202-42C8-4B77-B05E-5D3541E1BC18}" type="pres">
      <dgm:prSet presAssocID="{C2A02F32-337A-4827-8FFC-1FDBEFE6181A}" presName="aSpace2" presStyleCnt="0"/>
      <dgm:spPr/>
    </dgm:pt>
    <dgm:pt modelId="{D944B530-6AA6-419E-8ECC-270207AA4EF3}" type="pres">
      <dgm:prSet presAssocID="{06A7A4B6-70A1-48B7-B0CA-0AE12514F052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59723-7651-4B9F-BE0A-23477F162E1F}" type="pres">
      <dgm:prSet presAssocID="{06A7A4B6-70A1-48B7-B0CA-0AE12514F052}" presName="aSpace2" presStyleCnt="0"/>
      <dgm:spPr/>
    </dgm:pt>
    <dgm:pt modelId="{BA6005F7-8FF1-4CB7-A0D1-CA2269A11DD6}" type="pres">
      <dgm:prSet presAssocID="{683B0FE7-C935-4982-AE26-802BF17EAB58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13319-05A0-45C8-8A1D-DE8B51883E6F}" srcId="{F37E480B-127E-405B-8712-DBD6227A473F}" destId="{61EF32D2-13EC-4718-8F20-1EA0EA4C9B25}" srcOrd="4" destOrd="0" parTransId="{A4ADB012-0D11-4697-969B-9EAFD26E9BD3}" sibTransId="{AE385E8C-3E52-43A7-A638-12E7428F1159}"/>
    <dgm:cxn modelId="{B58FFA54-551A-4F47-B2CF-99D68B80DC0F}" type="presOf" srcId="{C9EECEA8-7EAC-45E0-AF8B-D1B1D209343C}" destId="{D5F0EC09-5301-4DDB-BCF7-DCF1BE5A9C81}" srcOrd="0" destOrd="0" presId="urn:microsoft.com/office/officeart/2005/8/layout/lProcess2"/>
    <dgm:cxn modelId="{D1C68782-621D-49DA-88FF-C05F3708A707}" srcId="{2DE9B60F-5A95-4DA6-8234-02A088831941}" destId="{A8D127C7-BDF7-40FD-97A5-A96ABA4EAE4C}" srcOrd="0" destOrd="0" parTransId="{088C588A-3487-4EBF-861D-FF7661BAD01A}" sibTransId="{EA8860F3-A6D7-4CA2-810E-489780B74CF9}"/>
    <dgm:cxn modelId="{B8BA0B02-BECE-49E4-96CC-F2238BD65953}" type="presOf" srcId="{70358AD6-9BD6-4A4F-83CA-822FFC9BE471}" destId="{ABE84EB9-C317-4B90-98E8-C4EEA0A30EEC}" srcOrd="0" destOrd="0" presId="urn:microsoft.com/office/officeart/2005/8/layout/lProcess2"/>
    <dgm:cxn modelId="{0C0D18E3-3E19-44B9-B4D3-FF677B138016}" type="presOf" srcId="{B60CD609-C1EB-4D0E-85EC-7EF7B78B7D06}" destId="{389FBCD3-4F3E-4DE1-98BD-7108B6CA2004}" srcOrd="0" destOrd="0" presId="urn:microsoft.com/office/officeart/2005/8/layout/lProcess2"/>
    <dgm:cxn modelId="{7A6DB2B1-9E46-4467-9F0F-C5A4E78B154B}" type="presOf" srcId="{9CA1A784-DFB1-437A-9238-1EBB209224B8}" destId="{25F24C58-2EC3-4078-8F5E-09058BB67971}" srcOrd="0" destOrd="0" presId="urn:microsoft.com/office/officeart/2005/8/layout/lProcess2"/>
    <dgm:cxn modelId="{61C33E4E-AB74-4549-8882-C61B323FD671}" type="presOf" srcId="{C9EECEA8-7EAC-45E0-AF8B-D1B1D209343C}" destId="{22BB8FA9-1CAE-430C-8754-69A2D888895F}" srcOrd="1" destOrd="0" presId="urn:microsoft.com/office/officeart/2005/8/layout/lProcess2"/>
    <dgm:cxn modelId="{B714AF69-FA8F-42D8-BCF2-18D77B60B84B}" type="presOf" srcId="{7F76B961-FD0D-4B18-853B-83F73C95FD21}" destId="{6C79CDCD-CDCF-4196-B289-D150AD6F2F58}" srcOrd="0" destOrd="0" presId="urn:microsoft.com/office/officeart/2005/8/layout/lProcess2"/>
    <dgm:cxn modelId="{C9A344B3-4649-4A39-8153-5208DBF7444D}" type="presOf" srcId="{A393439A-C9BF-4F30-B5BC-E5FC3C6496D6}" destId="{E9485DD4-4D9A-46AC-9801-8E896EBB137A}" srcOrd="0" destOrd="0" presId="urn:microsoft.com/office/officeart/2005/8/layout/lProcess2"/>
    <dgm:cxn modelId="{16BD4CBA-2252-42AB-9A5E-4BA1034503B2}" srcId="{75AF19EC-41FE-4DCF-9680-55E58A6DA444}" destId="{683B0FE7-C935-4982-AE26-802BF17EAB58}" srcOrd="2" destOrd="0" parTransId="{75654F13-EC80-4FD0-943D-40878A3B5A89}" sibTransId="{0F0D4F43-139B-4F90-8F47-39F2547FE7D5}"/>
    <dgm:cxn modelId="{05395BB6-3CC9-4CB6-9A3B-ACC850E07730}" srcId="{F37E480B-127E-405B-8712-DBD6227A473F}" destId="{B60CD609-C1EB-4D0E-85EC-7EF7B78B7D06}" srcOrd="1" destOrd="0" parTransId="{3D56E2E6-67BB-40C6-B87D-209C75ECDEB0}" sibTransId="{FD53D2A5-CEE9-4029-8D84-9C11D799FE5E}"/>
    <dgm:cxn modelId="{8CF1EB88-D23D-4D2D-AB81-3F04378D4EF6}" type="presOf" srcId="{75AF19EC-41FE-4DCF-9680-55E58A6DA444}" destId="{AF3DD2F9-8232-44FF-95A3-ED89E94B1673}" srcOrd="0" destOrd="0" presId="urn:microsoft.com/office/officeart/2005/8/layout/lProcess2"/>
    <dgm:cxn modelId="{E3C2656E-9497-4988-89EC-4C926D8B5398}" srcId="{C9EECEA8-7EAC-45E0-AF8B-D1B1D209343C}" destId="{7F76B961-FD0D-4B18-853B-83F73C95FD21}" srcOrd="0" destOrd="0" parTransId="{98B4EDCF-4BD5-454F-9E7C-2CFEE10312FB}" sibTransId="{A22D3C26-6FDF-4C96-A447-54BA0350E0A8}"/>
    <dgm:cxn modelId="{24296A89-AF79-48CE-B0AC-CD35AA38082C}" type="presOf" srcId="{BD593A25-3215-407B-A920-0D76587E2AFA}" destId="{2E4F80DE-384E-4ACA-97F2-061B1F3246BB}" srcOrd="0" destOrd="0" presId="urn:microsoft.com/office/officeart/2005/8/layout/lProcess2"/>
    <dgm:cxn modelId="{F1CE6185-8097-4BC7-913F-1AB041627099}" srcId="{75AF19EC-41FE-4DCF-9680-55E58A6DA444}" destId="{C2A02F32-337A-4827-8FFC-1FDBEFE6181A}" srcOrd="0" destOrd="0" parTransId="{1F11B869-BD86-4BB2-9C19-9AEAE219ADF7}" sibTransId="{939804D7-2FC5-4533-A674-308E32C85EC6}"/>
    <dgm:cxn modelId="{26CD707C-350D-4549-9B3B-0CEBE4B76062}" srcId="{8C7507F4-C096-431B-BA9D-9CC487C06EFA}" destId="{75AF19EC-41FE-4DCF-9680-55E58A6DA444}" srcOrd="4" destOrd="0" parTransId="{446BBAC3-EE4D-43E1-BD30-9E444D0308F4}" sibTransId="{F550A8FC-C4E5-4D82-BFE2-85CBD525BC72}"/>
    <dgm:cxn modelId="{8A528900-E686-414E-8F7B-C305F4893ED2}" type="presOf" srcId="{9E377627-9792-4486-8C1D-E8AAED22B567}" destId="{E9719527-0AEF-4FB8-8F63-EEEEFA34CC4E}" srcOrd="0" destOrd="0" presId="urn:microsoft.com/office/officeart/2005/8/layout/lProcess2"/>
    <dgm:cxn modelId="{31740F1B-B258-4561-8429-58CB6BB53D49}" srcId="{2DE9B60F-5A95-4DA6-8234-02A088831941}" destId="{9E377627-9792-4486-8C1D-E8AAED22B567}" srcOrd="1" destOrd="0" parTransId="{01726A21-A028-474C-BD73-CC2D446DDA39}" sibTransId="{1BC97C7A-870C-44D4-9A23-AA3381A86D6B}"/>
    <dgm:cxn modelId="{6675E5FA-E0BF-4233-A6D4-14F7504D3B05}" srcId="{F37E480B-127E-405B-8712-DBD6227A473F}" destId="{70358AD6-9BD6-4A4F-83CA-822FFC9BE471}" srcOrd="3" destOrd="0" parTransId="{DE73ED6E-7D03-4BB0-9B07-F61D25BA5B1A}" sibTransId="{1103F77D-911C-4386-A740-A730551E4A9B}"/>
    <dgm:cxn modelId="{C76E7571-DE76-4F7B-B5EE-810ABEF7E63C}" srcId="{2DE9B60F-5A95-4DA6-8234-02A088831941}" destId="{D30B731C-4DA6-4F56-8133-B69E5F183608}" srcOrd="3" destOrd="0" parTransId="{EB54C90A-0A73-489F-B913-AFC96A5EA13B}" sibTransId="{518AD62A-397B-421A-848B-18E8B31DE72F}"/>
    <dgm:cxn modelId="{5EAB6511-DCF6-4B34-8597-284EDC0CCB1F}" type="presOf" srcId="{1A97B3AD-9C8E-451F-A24F-361BEC09140E}" destId="{96E41DA6-025C-4A13-BF6C-84B3A83C7562}" srcOrd="0" destOrd="0" presId="urn:microsoft.com/office/officeart/2005/8/layout/lProcess2"/>
    <dgm:cxn modelId="{E566D24A-5FC1-4720-A543-E69443F433F4}" type="presOf" srcId="{2DE9B60F-5A95-4DA6-8234-02A088831941}" destId="{816976FA-31BB-4BF8-B00B-B40D9BB5F436}" srcOrd="1" destOrd="0" presId="urn:microsoft.com/office/officeart/2005/8/layout/lProcess2"/>
    <dgm:cxn modelId="{FE7366FE-A249-4A0A-850E-2303BC4A95DC}" srcId="{8C7507F4-C096-431B-BA9D-9CC487C06EFA}" destId="{F37E480B-127E-405B-8712-DBD6227A473F}" srcOrd="0" destOrd="0" parTransId="{4260DF85-5E4A-456F-AFEB-D332C6A9782C}" sibTransId="{A774EFD6-639B-4D57-BF5C-72CF045BF9E9}"/>
    <dgm:cxn modelId="{4CB7E347-90F2-450A-9843-752CDF45A8BB}" srcId="{D5975114-20EE-45DC-AD05-8A14D52F6A3E}" destId="{B77FBE73-7576-4C8A-8CBA-7458A3868E57}" srcOrd="0" destOrd="0" parTransId="{241679AC-7689-4642-A74B-371F36E1AA4E}" sibTransId="{25EB8045-9A35-453E-877B-2EA7AFD71ACA}"/>
    <dgm:cxn modelId="{8FCBB6C7-985A-4A3E-A75C-F9F21701473C}" type="presOf" srcId="{D30B731C-4DA6-4F56-8133-B69E5F183608}" destId="{1BB19448-F696-4D35-9CA3-C277AF9DC4C3}" srcOrd="0" destOrd="0" presId="urn:microsoft.com/office/officeart/2005/8/layout/lProcess2"/>
    <dgm:cxn modelId="{25AF03F7-3225-47D2-8A01-9352FA9AB086}" type="presOf" srcId="{D5975114-20EE-45DC-AD05-8A14D52F6A3E}" destId="{3BC129F6-1AD1-4172-9E54-3A5A5CB1CB83}" srcOrd="0" destOrd="0" presId="urn:microsoft.com/office/officeart/2005/8/layout/lProcess2"/>
    <dgm:cxn modelId="{99F849FE-2875-49A3-AEC8-B31B2823605F}" type="presOf" srcId="{61EF32D2-13EC-4718-8F20-1EA0EA4C9B25}" destId="{2E90CF17-8583-46B0-B142-40B85AB9B897}" srcOrd="0" destOrd="0" presId="urn:microsoft.com/office/officeart/2005/8/layout/lProcess2"/>
    <dgm:cxn modelId="{0EC1B72B-6C17-4168-81C2-803D9D76D88D}" srcId="{C9EECEA8-7EAC-45E0-AF8B-D1B1D209343C}" destId="{9CA1A784-DFB1-437A-9238-1EBB209224B8}" srcOrd="2" destOrd="0" parTransId="{077238D4-8418-4F4A-A980-69CA966C5B7E}" sibTransId="{1C58B7AB-3C98-4A72-A340-6016476A8A8B}"/>
    <dgm:cxn modelId="{5F75458C-6FFB-48DE-B39B-F0C825D02ACA}" type="presOf" srcId="{06A7A4B6-70A1-48B7-B0CA-0AE12514F052}" destId="{D944B530-6AA6-419E-8ECC-270207AA4EF3}" srcOrd="0" destOrd="0" presId="urn:microsoft.com/office/officeart/2005/8/layout/lProcess2"/>
    <dgm:cxn modelId="{2C92C421-ADA6-4438-98DD-83B95FE68D10}" srcId="{8C7507F4-C096-431B-BA9D-9CC487C06EFA}" destId="{2DE9B60F-5A95-4DA6-8234-02A088831941}" srcOrd="1" destOrd="0" parTransId="{1D2BECD8-18A6-4B17-90EA-CD0CEA7A37F3}" sibTransId="{D063A033-D0E2-4E03-B956-691DF70EE5A9}"/>
    <dgm:cxn modelId="{A9E5E49E-9896-4801-A55F-B1598F19C52C}" srcId="{2DE9B60F-5A95-4DA6-8234-02A088831941}" destId="{FACDE567-D5B2-403C-9075-B348C1229856}" srcOrd="2" destOrd="0" parTransId="{1987C376-6A33-47CC-AE5B-DB300BF9A482}" sibTransId="{5955EE96-24DE-451F-AF38-EB6FA68D0E63}"/>
    <dgm:cxn modelId="{4FE31941-C5A6-4510-9882-048F9F18C8A6}" type="presOf" srcId="{8C7507F4-C096-431B-BA9D-9CC487C06EFA}" destId="{786252D2-2210-4608-9A0F-20380AC13E68}" srcOrd="0" destOrd="0" presId="urn:microsoft.com/office/officeart/2005/8/layout/lProcess2"/>
    <dgm:cxn modelId="{F46A2361-332B-4824-BE74-35DF7D776C07}" srcId="{8C7507F4-C096-431B-BA9D-9CC487C06EFA}" destId="{C9EECEA8-7EAC-45E0-AF8B-D1B1D209343C}" srcOrd="3" destOrd="0" parTransId="{3BDA0378-BB51-42D6-96AC-2392205643DE}" sibTransId="{355D36C5-7548-4A2C-867D-EF21FBFC3633}"/>
    <dgm:cxn modelId="{F0D3D506-AC52-481B-81F4-C14EAB318741}" type="presOf" srcId="{B77FBE73-7576-4C8A-8CBA-7458A3868E57}" destId="{878676B2-A422-4760-9AA5-2AF25ACB5124}" srcOrd="0" destOrd="0" presId="urn:microsoft.com/office/officeart/2005/8/layout/lProcess2"/>
    <dgm:cxn modelId="{E871A744-10AA-4BD3-8A6A-D568D4ECF05F}" type="presOf" srcId="{F37E480B-127E-405B-8712-DBD6227A473F}" destId="{016F10C0-41A5-404A-9CEA-C16E9E7709BF}" srcOrd="0" destOrd="0" presId="urn:microsoft.com/office/officeart/2005/8/layout/lProcess2"/>
    <dgm:cxn modelId="{38E79810-92DD-4E20-9784-90863C8FEBD9}" type="presOf" srcId="{9BBF995B-DB7E-4534-AEEB-0780E88C3512}" destId="{751B4740-7AC8-4FBD-BF3E-FACEBBAB3331}" srcOrd="0" destOrd="0" presId="urn:microsoft.com/office/officeart/2005/8/layout/lProcess2"/>
    <dgm:cxn modelId="{2F891D3C-EED8-4970-BB81-CBA9E168AE5F}" type="presOf" srcId="{683B0FE7-C935-4982-AE26-802BF17EAB58}" destId="{BA6005F7-8FF1-4CB7-A0D1-CA2269A11DD6}" srcOrd="0" destOrd="0" presId="urn:microsoft.com/office/officeart/2005/8/layout/lProcess2"/>
    <dgm:cxn modelId="{B6683377-D70E-49C8-8676-3A9401D58254}" srcId="{C9EECEA8-7EAC-45E0-AF8B-D1B1D209343C}" destId="{BD593A25-3215-407B-A920-0D76587E2AFA}" srcOrd="1" destOrd="0" parTransId="{6908852B-6085-4FA0-831F-996F8DCC32A1}" sibTransId="{89A99D95-7462-4B6A-8B74-8393F0EF22C9}"/>
    <dgm:cxn modelId="{0C6518A0-9B46-437C-A7A0-7AFE83AACAEB}" type="presOf" srcId="{0EECF31D-A206-4D6B-863A-6E00F6B1566A}" destId="{60F69991-BF59-4475-BEA0-AF22130471E6}" srcOrd="0" destOrd="0" presId="urn:microsoft.com/office/officeart/2005/8/layout/lProcess2"/>
    <dgm:cxn modelId="{3C29C7D8-1AE7-46C3-BA01-8403B5379DC1}" srcId="{F37E480B-127E-405B-8712-DBD6227A473F}" destId="{9BBF995B-DB7E-4534-AEEB-0780E88C3512}" srcOrd="0" destOrd="0" parTransId="{9AB3A3C7-3635-489E-8D21-57835DDC8A50}" sibTransId="{F155B6F5-8526-44CE-8FB3-621D30BF9923}"/>
    <dgm:cxn modelId="{82A81484-9286-413C-AA80-79BE585E5847}" srcId="{D5975114-20EE-45DC-AD05-8A14D52F6A3E}" destId="{1A97B3AD-9C8E-451F-A24F-361BEC09140E}" srcOrd="2" destOrd="0" parTransId="{A0541D0B-F666-4BB3-BE12-6E4CAA1E2B09}" sibTransId="{A14F3D0A-976B-41CD-8D5F-C43C5B458122}"/>
    <dgm:cxn modelId="{5CC8C8AF-9237-4BB6-A22A-05A51C949BB4}" type="presOf" srcId="{C2A02F32-337A-4827-8FFC-1FDBEFE6181A}" destId="{C70557C6-FFB2-4D45-A0D4-41D3E7880210}" srcOrd="0" destOrd="0" presId="urn:microsoft.com/office/officeart/2005/8/layout/lProcess2"/>
    <dgm:cxn modelId="{08EF5FE2-7972-401A-918A-93F7FF1DDBD6}" type="presOf" srcId="{2DE9B60F-5A95-4DA6-8234-02A088831941}" destId="{857F6D21-3B99-472E-9DAE-CF5A1E25F09E}" srcOrd="0" destOrd="0" presId="urn:microsoft.com/office/officeart/2005/8/layout/lProcess2"/>
    <dgm:cxn modelId="{C5D13783-85F8-454C-9CE0-994FB52DB46C}" type="presOf" srcId="{D5975114-20EE-45DC-AD05-8A14D52F6A3E}" destId="{9AE21C07-A264-4D2E-8914-BA23977539F3}" srcOrd="1" destOrd="0" presId="urn:microsoft.com/office/officeart/2005/8/layout/lProcess2"/>
    <dgm:cxn modelId="{1214EC4A-13BD-4FCD-A558-E98EA03BB9D7}" type="presOf" srcId="{A8D127C7-BDF7-40FD-97A5-A96ABA4EAE4C}" destId="{665F1AB2-A399-4B69-8576-1B8A8F0949EE}" srcOrd="0" destOrd="0" presId="urn:microsoft.com/office/officeart/2005/8/layout/lProcess2"/>
    <dgm:cxn modelId="{280F0E33-0993-48F3-A696-6F5F55B71D30}" srcId="{75AF19EC-41FE-4DCF-9680-55E58A6DA444}" destId="{06A7A4B6-70A1-48B7-B0CA-0AE12514F052}" srcOrd="1" destOrd="0" parTransId="{7AFD6C4B-5A47-48AC-AD60-870744395D3C}" sibTransId="{41B30AD5-4325-4823-9776-A37C3D5861E1}"/>
    <dgm:cxn modelId="{F8F7DF68-638A-45B5-914C-35E980CF4023}" srcId="{D5975114-20EE-45DC-AD05-8A14D52F6A3E}" destId="{0EECF31D-A206-4D6B-863A-6E00F6B1566A}" srcOrd="1" destOrd="0" parTransId="{5B3BB713-D8D6-4B0B-B238-83D5A836668A}" sibTransId="{7E740797-7F91-4E25-9BC8-38A47B2FD35B}"/>
    <dgm:cxn modelId="{251DA4A0-7670-4590-9484-AD252B45D826}" srcId="{8C7507F4-C096-431B-BA9D-9CC487C06EFA}" destId="{D5975114-20EE-45DC-AD05-8A14D52F6A3E}" srcOrd="2" destOrd="0" parTransId="{B703A98E-109B-4098-9580-0F32625A22A5}" sibTransId="{48B4E188-F111-4AAA-AE31-AE55486C3BE1}"/>
    <dgm:cxn modelId="{BF1DF136-CCEE-49F4-AD23-532B24543D91}" srcId="{F37E480B-127E-405B-8712-DBD6227A473F}" destId="{A393439A-C9BF-4F30-B5BC-E5FC3C6496D6}" srcOrd="2" destOrd="0" parTransId="{A69BD6B7-05D5-412B-A945-9DD35F99CE80}" sibTransId="{585CE960-133F-4F80-8AE9-8743EFAFA279}"/>
    <dgm:cxn modelId="{67C031A6-2245-43FF-9DDF-47171D1ED626}" type="presOf" srcId="{F37E480B-127E-405B-8712-DBD6227A473F}" destId="{85B85C02-DD3E-456C-ACF3-4D1C420A666D}" srcOrd="1" destOrd="0" presId="urn:microsoft.com/office/officeart/2005/8/layout/lProcess2"/>
    <dgm:cxn modelId="{858DDAE9-22A7-406C-9816-19198088A5E7}" type="presOf" srcId="{FACDE567-D5B2-403C-9075-B348C1229856}" destId="{CB7A5624-D5C6-41E2-9B28-5C537F0174BC}" srcOrd="0" destOrd="0" presId="urn:microsoft.com/office/officeart/2005/8/layout/lProcess2"/>
    <dgm:cxn modelId="{E80441A3-E793-412B-9C53-C8E4C544EA86}" type="presOf" srcId="{75AF19EC-41FE-4DCF-9680-55E58A6DA444}" destId="{15D57D68-C684-4FE5-98D8-924BE2BA4B34}" srcOrd="1" destOrd="0" presId="urn:microsoft.com/office/officeart/2005/8/layout/lProcess2"/>
    <dgm:cxn modelId="{03E8802B-681F-4A6A-8408-4DDCCF045170}" type="presParOf" srcId="{786252D2-2210-4608-9A0F-20380AC13E68}" destId="{8B5D39C8-9039-40CE-9F3A-7C214C6D2B36}" srcOrd="0" destOrd="0" presId="urn:microsoft.com/office/officeart/2005/8/layout/lProcess2"/>
    <dgm:cxn modelId="{2FDC5277-A005-4FEA-B449-D5B79F2349BD}" type="presParOf" srcId="{8B5D39C8-9039-40CE-9F3A-7C214C6D2B36}" destId="{016F10C0-41A5-404A-9CEA-C16E9E7709BF}" srcOrd="0" destOrd="0" presId="urn:microsoft.com/office/officeart/2005/8/layout/lProcess2"/>
    <dgm:cxn modelId="{4E22922B-AD26-4359-B48F-EED5FD6EED00}" type="presParOf" srcId="{8B5D39C8-9039-40CE-9F3A-7C214C6D2B36}" destId="{85B85C02-DD3E-456C-ACF3-4D1C420A666D}" srcOrd="1" destOrd="0" presId="urn:microsoft.com/office/officeart/2005/8/layout/lProcess2"/>
    <dgm:cxn modelId="{5B9DA913-386D-4E6E-A81B-E7EB8884ABA3}" type="presParOf" srcId="{8B5D39C8-9039-40CE-9F3A-7C214C6D2B36}" destId="{5EFC5AA9-A2A5-4413-98AD-E47C5979F260}" srcOrd="2" destOrd="0" presId="urn:microsoft.com/office/officeart/2005/8/layout/lProcess2"/>
    <dgm:cxn modelId="{DA07A369-DFAB-4105-8005-05244DDF254F}" type="presParOf" srcId="{5EFC5AA9-A2A5-4413-98AD-E47C5979F260}" destId="{937E8D17-110B-41C7-8D06-0A6478FCFD84}" srcOrd="0" destOrd="0" presId="urn:microsoft.com/office/officeart/2005/8/layout/lProcess2"/>
    <dgm:cxn modelId="{FE73B5EE-E63A-43A6-A925-23C7F24BA77D}" type="presParOf" srcId="{937E8D17-110B-41C7-8D06-0A6478FCFD84}" destId="{751B4740-7AC8-4FBD-BF3E-FACEBBAB3331}" srcOrd="0" destOrd="0" presId="urn:microsoft.com/office/officeart/2005/8/layout/lProcess2"/>
    <dgm:cxn modelId="{24E59CC9-EE47-4B06-BB02-7B548765B202}" type="presParOf" srcId="{937E8D17-110B-41C7-8D06-0A6478FCFD84}" destId="{93F1BD59-F9D3-49D3-A9C3-1BD344E6EF08}" srcOrd="1" destOrd="0" presId="urn:microsoft.com/office/officeart/2005/8/layout/lProcess2"/>
    <dgm:cxn modelId="{43E596F6-EB94-435B-BA17-E2E6C5C2D91A}" type="presParOf" srcId="{937E8D17-110B-41C7-8D06-0A6478FCFD84}" destId="{389FBCD3-4F3E-4DE1-98BD-7108B6CA2004}" srcOrd="2" destOrd="0" presId="urn:microsoft.com/office/officeart/2005/8/layout/lProcess2"/>
    <dgm:cxn modelId="{12252DE0-1B4C-4976-B7E0-90A98EED328F}" type="presParOf" srcId="{937E8D17-110B-41C7-8D06-0A6478FCFD84}" destId="{93A3FFE8-0D7A-4382-90BD-9AAC4AD868C9}" srcOrd="3" destOrd="0" presId="urn:microsoft.com/office/officeart/2005/8/layout/lProcess2"/>
    <dgm:cxn modelId="{DF0EBD6A-A14F-4936-BB36-30B606FB92D5}" type="presParOf" srcId="{937E8D17-110B-41C7-8D06-0A6478FCFD84}" destId="{E9485DD4-4D9A-46AC-9801-8E896EBB137A}" srcOrd="4" destOrd="0" presId="urn:microsoft.com/office/officeart/2005/8/layout/lProcess2"/>
    <dgm:cxn modelId="{5A9C715C-46A2-4D0F-AFE0-AFADE532C6EB}" type="presParOf" srcId="{937E8D17-110B-41C7-8D06-0A6478FCFD84}" destId="{A89216D4-1B92-4207-B30F-6A98DD8F9F0C}" srcOrd="5" destOrd="0" presId="urn:microsoft.com/office/officeart/2005/8/layout/lProcess2"/>
    <dgm:cxn modelId="{C952C15D-C75E-46C2-8E9C-D64205A2438E}" type="presParOf" srcId="{937E8D17-110B-41C7-8D06-0A6478FCFD84}" destId="{ABE84EB9-C317-4B90-98E8-C4EEA0A30EEC}" srcOrd="6" destOrd="0" presId="urn:microsoft.com/office/officeart/2005/8/layout/lProcess2"/>
    <dgm:cxn modelId="{3EC5C641-7B8F-4941-A943-A579B466EA62}" type="presParOf" srcId="{937E8D17-110B-41C7-8D06-0A6478FCFD84}" destId="{13417891-458F-4F2D-9CF7-2032C39F42D7}" srcOrd="7" destOrd="0" presId="urn:microsoft.com/office/officeart/2005/8/layout/lProcess2"/>
    <dgm:cxn modelId="{B2931FD2-DCE1-4F5A-A666-0A79079205D8}" type="presParOf" srcId="{937E8D17-110B-41C7-8D06-0A6478FCFD84}" destId="{2E90CF17-8583-46B0-B142-40B85AB9B897}" srcOrd="8" destOrd="0" presId="urn:microsoft.com/office/officeart/2005/8/layout/lProcess2"/>
    <dgm:cxn modelId="{A3AC8751-9EC6-4E0C-B4C6-BA720C2EAF02}" type="presParOf" srcId="{786252D2-2210-4608-9A0F-20380AC13E68}" destId="{3956A048-A3A1-43A6-8DB1-0260A7CFA939}" srcOrd="1" destOrd="0" presId="urn:microsoft.com/office/officeart/2005/8/layout/lProcess2"/>
    <dgm:cxn modelId="{947588F0-8323-450C-A0F6-6C33A315DF5F}" type="presParOf" srcId="{786252D2-2210-4608-9A0F-20380AC13E68}" destId="{4FE746B9-AA70-4739-91A2-8EBA5FFB9157}" srcOrd="2" destOrd="0" presId="urn:microsoft.com/office/officeart/2005/8/layout/lProcess2"/>
    <dgm:cxn modelId="{4666BEB9-8AA6-4FC5-AAA7-F888997DBB5B}" type="presParOf" srcId="{4FE746B9-AA70-4739-91A2-8EBA5FFB9157}" destId="{857F6D21-3B99-472E-9DAE-CF5A1E25F09E}" srcOrd="0" destOrd="0" presId="urn:microsoft.com/office/officeart/2005/8/layout/lProcess2"/>
    <dgm:cxn modelId="{328BC181-D050-40AC-B9EB-936A9C3B970C}" type="presParOf" srcId="{4FE746B9-AA70-4739-91A2-8EBA5FFB9157}" destId="{816976FA-31BB-4BF8-B00B-B40D9BB5F436}" srcOrd="1" destOrd="0" presId="urn:microsoft.com/office/officeart/2005/8/layout/lProcess2"/>
    <dgm:cxn modelId="{98CA4597-AEB3-4310-BB5A-EBDB8FDBAEDF}" type="presParOf" srcId="{4FE746B9-AA70-4739-91A2-8EBA5FFB9157}" destId="{268C8FFE-82FE-4F80-8636-FFAAFDC49A3E}" srcOrd="2" destOrd="0" presId="urn:microsoft.com/office/officeart/2005/8/layout/lProcess2"/>
    <dgm:cxn modelId="{D6D43AC7-99B5-4E6F-A9CC-0D46871C9708}" type="presParOf" srcId="{268C8FFE-82FE-4F80-8636-FFAAFDC49A3E}" destId="{83E5FBED-EB09-44A5-B55A-B4EA2436F0F8}" srcOrd="0" destOrd="0" presId="urn:microsoft.com/office/officeart/2005/8/layout/lProcess2"/>
    <dgm:cxn modelId="{79BD464D-7EE0-4165-ADBD-9EDF9B097D93}" type="presParOf" srcId="{83E5FBED-EB09-44A5-B55A-B4EA2436F0F8}" destId="{665F1AB2-A399-4B69-8576-1B8A8F0949EE}" srcOrd="0" destOrd="0" presId="urn:microsoft.com/office/officeart/2005/8/layout/lProcess2"/>
    <dgm:cxn modelId="{A1300FC4-B90D-452D-AC63-7660896B8CDD}" type="presParOf" srcId="{83E5FBED-EB09-44A5-B55A-B4EA2436F0F8}" destId="{ECF9088D-A80C-4ADD-B532-F669BE47DC44}" srcOrd="1" destOrd="0" presId="urn:microsoft.com/office/officeart/2005/8/layout/lProcess2"/>
    <dgm:cxn modelId="{BB24A076-5A1C-43A0-B819-497F76991D57}" type="presParOf" srcId="{83E5FBED-EB09-44A5-B55A-B4EA2436F0F8}" destId="{E9719527-0AEF-4FB8-8F63-EEEEFA34CC4E}" srcOrd="2" destOrd="0" presId="urn:microsoft.com/office/officeart/2005/8/layout/lProcess2"/>
    <dgm:cxn modelId="{BA41BA0B-E32B-4131-B8EE-259C1B7D6321}" type="presParOf" srcId="{83E5FBED-EB09-44A5-B55A-B4EA2436F0F8}" destId="{F8687936-4130-4C00-ADA8-FCEEACDB9244}" srcOrd="3" destOrd="0" presId="urn:microsoft.com/office/officeart/2005/8/layout/lProcess2"/>
    <dgm:cxn modelId="{CC679A70-E8A3-41B8-AFD2-01F906FF9EAA}" type="presParOf" srcId="{83E5FBED-EB09-44A5-B55A-B4EA2436F0F8}" destId="{CB7A5624-D5C6-41E2-9B28-5C537F0174BC}" srcOrd="4" destOrd="0" presId="urn:microsoft.com/office/officeart/2005/8/layout/lProcess2"/>
    <dgm:cxn modelId="{7915E014-DBDD-4853-B59A-9EF163B64862}" type="presParOf" srcId="{83E5FBED-EB09-44A5-B55A-B4EA2436F0F8}" destId="{E9B892C0-7845-4062-8FE0-B930593A75C3}" srcOrd="5" destOrd="0" presId="urn:microsoft.com/office/officeart/2005/8/layout/lProcess2"/>
    <dgm:cxn modelId="{2307B5A2-A841-42D3-AC4D-6C9FE181BEB3}" type="presParOf" srcId="{83E5FBED-EB09-44A5-B55A-B4EA2436F0F8}" destId="{1BB19448-F696-4D35-9CA3-C277AF9DC4C3}" srcOrd="6" destOrd="0" presId="urn:microsoft.com/office/officeart/2005/8/layout/lProcess2"/>
    <dgm:cxn modelId="{37598D2B-A3D3-4D98-B35F-947CD972844A}" type="presParOf" srcId="{786252D2-2210-4608-9A0F-20380AC13E68}" destId="{BCEE74B2-84D1-48B8-B4B3-45E4CC03B1CE}" srcOrd="3" destOrd="0" presId="urn:microsoft.com/office/officeart/2005/8/layout/lProcess2"/>
    <dgm:cxn modelId="{6D0C3A90-4C74-4194-88D1-AF12C867165B}" type="presParOf" srcId="{786252D2-2210-4608-9A0F-20380AC13E68}" destId="{04BB6134-3DB7-455A-A1FB-B64C08BE8276}" srcOrd="4" destOrd="0" presId="urn:microsoft.com/office/officeart/2005/8/layout/lProcess2"/>
    <dgm:cxn modelId="{F15C2D8D-0530-4D52-AAEC-708D668B8E77}" type="presParOf" srcId="{04BB6134-3DB7-455A-A1FB-B64C08BE8276}" destId="{3BC129F6-1AD1-4172-9E54-3A5A5CB1CB83}" srcOrd="0" destOrd="0" presId="urn:microsoft.com/office/officeart/2005/8/layout/lProcess2"/>
    <dgm:cxn modelId="{0A6B8F99-75A1-4B8B-9F42-2A01CD4284E5}" type="presParOf" srcId="{04BB6134-3DB7-455A-A1FB-B64C08BE8276}" destId="{9AE21C07-A264-4D2E-8914-BA23977539F3}" srcOrd="1" destOrd="0" presId="urn:microsoft.com/office/officeart/2005/8/layout/lProcess2"/>
    <dgm:cxn modelId="{21C3952E-A44F-4FA6-8F76-A50BC6670E5E}" type="presParOf" srcId="{04BB6134-3DB7-455A-A1FB-B64C08BE8276}" destId="{C18F97DB-E4BE-4CA8-843C-ACFC0E711F69}" srcOrd="2" destOrd="0" presId="urn:microsoft.com/office/officeart/2005/8/layout/lProcess2"/>
    <dgm:cxn modelId="{06104A4B-929B-4809-A941-C4BB196B8A36}" type="presParOf" srcId="{C18F97DB-E4BE-4CA8-843C-ACFC0E711F69}" destId="{C8351634-75C9-4188-B54D-3FBC8D955F5A}" srcOrd="0" destOrd="0" presId="urn:microsoft.com/office/officeart/2005/8/layout/lProcess2"/>
    <dgm:cxn modelId="{C741E304-3133-47AD-9A94-1FD28A2EAF27}" type="presParOf" srcId="{C8351634-75C9-4188-B54D-3FBC8D955F5A}" destId="{878676B2-A422-4760-9AA5-2AF25ACB5124}" srcOrd="0" destOrd="0" presId="urn:microsoft.com/office/officeart/2005/8/layout/lProcess2"/>
    <dgm:cxn modelId="{AF411E9F-C833-43EB-9B0A-3434318EBAF9}" type="presParOf" srcId="{C8351634-75C9-4188-B54D-3FBC8D955F5A}" destId="{81098B7F-00CD-4CE5-9019-70D1E587A8DD}" srcOrd="1" destOrd="0" presId="urn:microsoft.com/office/officeart/2005/8/layout/lProcess2"/>
    <dgm:cxn modelId="{A458024C-67B7-40D8-8ACD-DB333F9D0B9A}" type="presParOf" srcId="{C8351634-75C9-4188-B54D-3FBC8D955F5A}" destId="{60F69991-BF59-4475-BEA0-AF22130471E6}" srcOrd="2" destOrd="0" presId="urn:microsoft.com/office/officeart/2005/8/layout/lProcess2"/>
    <dgm:cxn modelId="{C38504F5-389E-4B29-B9DD-4F7D9D09DC2E}" type="presParOf" srcId="{C8351634-75C9-4188-B54D-3FBC8D955F5A}" destId="{4903DA13-5E89-4135-A610-44D13E53F885}" srcOrd="3" destOrd="0" presId="urn:microsoft.com/office/officeart/2005/8/layout/lProcess2"/>
    <dgm:cxn modelId="{60AB8364-2637-4D04-8445-7697E54E15CF}" type="presParOf" srcId="{C8351634-75C9-4188-B54D-3FBC8D955F5A}" destId="{96E41DA6-025C-4A13-BF6C-84B3A83C7562}" srcOrd="4" destOrd="0" presId="urn:microsoft.com/office/officeart/2005/8/layout/lProcess2"/>
    <dgm:cxn modelId="{35664B67-E7F6-4BF5-B4A0-36A1789B209D}" type="presParOf" srcId="{786252D2-2210-4608-9A0F-20380AC13E68}" destId="{53E79EDC-24A7-4D63-AA63-650176DE7863}" srcOrd="5" destOrd="0" presId="urn:microsoft.com/office/officeart/2005/8/layout/lProcess2"/>
    <dgm:cxn modelId="{CB3EC4E1-F61D-40B5-9BAB-A673353CD242}" type="presParOf" srcId="{786252D2-2210-4608-9A0F-20380AC13E68}" destId="{4519BCDA-6235-417C-B143-A6E65230FB2C}" srcOrd="6" destOrd="0" presId="urn:microsoft.com/office/officeart/2005/8/layout/lProcess2"/>
    <dgm:cxn modelId="{60F5F836-9B5E-4520-84ED-4EDB71E88691}" type="presParOf" srcId="{4519BCDA-6235-417C-B143-A6E65230FB2C}" destId="{D5F0EC09-5301-4DDB-BCF7-DCF1BE5A9C81}" srcOrd="0" destOrd="0" presId="urn:microsoft.com/office/officeart/2005/8/layout/lProcess2"/>
    <dgm:cxn modelId="{6558179D-024E-4453-B6DE-9A570EC57796}" type="presParOf" srcId="{4519BCDA-6235-417C-B143-A6E65230FB2C}" destId="{22BB8FA9-1CAE-430C-8754-69A2D888895F}" srcOrd="1" destOrd="0" presId="urn:microsoft.com/office/officeart/2005/8/layout/lProcess2"/>
    <dgm:cxn modelId="{26065DEE-BD39-477C-AD2E-97FA1941A494}" type="presParOf" srcId="{4519BCDA-6235-417C-B143-A6E65230FB2C}" destId="{6A4DBAE4-B00D-40F9-9634-65F0938D6646}" srcOrd="2" destOrd="0" presId="urn:microsoft.com/office/officeart/2005/8/layout/lProcess2"/>
    <dgm:cxn modelId="{702885D4-C011-4586-A9AD-7C5D4332FAD9}" type="presParOf" srcId="{6A4DBAE4-B00D-40F9-9634-65F0938D6646}" destId="{2D90A1CB-262E-4516-9C07-8DAA8B650F76}" srcOrd="0" destOrd="0" presId="urn:microsoft.com/office/officeart/2005/8/layout/lProcess2"/>
    <dgm:cxn modelId="{82A17771-CCCC-421C-B129-75DBA824E1DE}" type="presParOf" srcId="{2D90A1CB-262E-4516-9C07-8DAA8B650F76}" destId="{6C79CDCD-CDCF-4196-B289-D150AD6F2F58}" srcOrd="0" destOrd="0" presId="urn:microsoft.com/office/officeart/2005/8/layout/lProcess2"/>
    <dgm:cxn modelId="{CD19FF05-CEF3-4710-B5AA-0A7097928E6D}" type="presParOf" srcId="{2D90A1CB-262E-4516-9C07-8DAA8B650F76}" destId="{8EFFF541-0E7C-4AEF-86A5-CA0157D3A8F3}" srcOrd="1" destOrd="0" presId="urn:microsoft.com/office/officeart/2005/8/layout/lProcess2"/>
    <dgm:cxn modelId="{788BABDC-B919-4DB0-9C05-EC362BD630C1}" type="presParOf" srcId="{2D90A1CB-262E-4516-9C07-8DAA8B650F76}" destId="{2E4F80DE-384E-4ACA-97F2-061B1F3246BB}" srcOrd="2" destOrd="0" presId="urn:microsoft.com/office/officeart/2005/8/layout/lProcess2"/>
    <dgm:cxn modelId="{E8720D84-B1D4-4210-8E10-256FEFB76345}" type="presParOf" srcId="{2D90A1CB-262E-4516-9C07-8DAA8B650F76}" destId="{8ADE60C9-F4E4-497B-8D7E-C193C358D797}" srcOrd="3" destOrd="0" presId="urn:microsoft.com/office/officeart/2005/8/layout/lProcess2"/>
    <dgm:cxn modelId="{374AC7C1-A592-4C92-A387-EA3C1996573A}" type="presParOf" srcId="{2D90A1CB-262E-4516-9C07-8DAA8B650F76}" destId="{25F24C58-2EC3-4078-8F5E-09058BB67971}" srcOrd="4" destOrd="0" presId="urn:microsoft.com/office/officeart/2005/8/layout/lProcess2"/>
    <dgm:cxn modelId="{E8B71A85-4F65-4EFC-B93B-53E77EF42C69}" type="presParOf" srcId="{786252D2-2210-4608-9A0F-20380AC13E68}" destId="{EFB2CC86-6DB7-4E27-A9B8-504A3EDCB58F}" srcOrd="7" destOrd="0" presId="urn:microsoft.com/office/officeart/2005/8/layout/lProcess2"/>
    <dgm:cxn modelId="{E2849BAE-BA06-45FA-A118-735C572B1335}" type="presParOf" srcId="{786252D2-2210-4608-9A0F-20380AC13E68}" destId="{A7578AE0-6633-4CEF-A3ED-AF6322C05522}" srcOrd="8" destOrd="0" presId="urn:microsoft.com/office/officeart/2005/8/layout/lProcess2"/>
    <dgm:cxn modelId="{01637703-8670-4DE2-91C7-1E4401C7628E}" type="presParOf" srcId="{A7578AE0-6633-4CEF-A3ED-AF6322C05522}" destId="{AF3DD2F9-8232-44FF-95A3-ED89E94B1673}" srcOrd="0" destOrd="0" presId="urn:microsoft.com/office/officeart/2005/8/layout/lProcess2"/>
    <dgm:cxn modelId="{1CCAA41B-FEF4-4D85-8CBE-9E69C3DEC4FB}" type="presParOf" srcId="{A7578AE0-6633-4CEF-A3ED-AF6322C05522}" destId="{15D57D68-C684-4FE5-98D8-924BE2BA4B34}" srcOrd="1" destOrd="0" presId="urn:microsoft.com/office/officeart/2005/8/layout/lProcess2"/>
    <dgm:cxn modelId="{362DD91D-6958-4A44-B7FB-BC04BCAF9BAC}" type="presParOf" srcId="{A7578AE0-6633-4CEF-A3ED-AF6322C05522}" destId="{825E6830-482E-4257-A18E-0DA04F53714E}" srcOrd="2" destOrd="0" presId="urn:microsoft.com/office/officeart/2005/8/layout/lProcess2"/>
    <dgm:cxn modelId="{9E2BD446-B4A7-40C4-98C1-B6D0C54CD25B}" type="presParOf" srcId="{825E6830-482E-4257-A18E-0DA04F53714E}" destId="{7E74A572-20A6-4513-8899-1A6180CE73BB}" srcOrd="0" destOrd="0" presId="urn:microsoft.com/office/officeart/2005/8/layout/lProcess2"/>
    <dgm:cxn modelId="{AD3B526D-0167-4E6A-B4B0-ABE4F290A62E}" type="presParOf" srcId="{7E74A572-20A6-4513-8899-1A6180CE73BB}" destId="{C70557C6-FFB2-4D45-A0D4-41D3E7880210}" srcOrd="0" destOrd="0" presId="urn:microsoft.com/office/officeart/2005/8/layout/lProcess2"/>
    <dgm:cxn modelId="{5A1E5EA3-D4CD-4AB0-8B03-2D2D49268EF9}" type="presParOf" srcId="{7E74A572-20A6-4513-8899-1A6180CE73BB}" destId="{7294C202-42C8-4B77-B05E-5D3541E1BC18}" srcOrd="1" destOrd="0" presId="urn:microsoft.com/office/officeart/2005/8/layout/lProcess2"/>
    <dgm:cxn modelId="{72AAB664-DFF3-4AD2-9107-36CFCD2E6518}" type="presParOf" srcId="{7E74A572-20A6-4513-8899-1A6180CE73BB}" destId="{D944B530-6AA6-419E-8ECC-270207AA4EF3}" srcOrd="2" destOrd="0" presId="urn:microsoft.com/office/officeart/2005/8/layout/lProcess2"/>
    <dgm:cxn modelId="{C74A01E4-DB10-4D52-A686-F6A7959333E6}" type="presParOf" srcId="{7E74A572-20A6-4513-8899-1A6180CE73BB}" destId="{6BB59723-7651-4B9F-BE0A-23477F162E1F}" srcOrd="3" destOrd="0" presId="urn:microsoft.com/office/officeart/2005/8/layout/lProcess2"/>
    <dgm:cxn modelId="{6ADB9332-4290-44F8-B28B-E726E7EF0EF5}" type="presParOf" srcId="{7E74A572-20A6-4513-8899-1A6180CE73BB}" destId="{BA6005F7-8FF1-4CB7-A0D1-CA2269A11DD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4C196-4C0A-42B3-A80A-4927D496C748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10A115-1A0B-4347-B39C-E92005F094F6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6471E1AD-FF01-4909-8940-8D637072D231}" type="parTrans" cxnId="{0A14531A-E354-49CF-AEC1-EB559465977B}">
      <dgm:prSet/>
      <dgm:spPr/>
      <dgm:t>
        <a:bodyPr/>
        <a:lstStyle/>
        <a:p>
          <a:endParaRPr lang="en-GB"/>
        </a:p>
      </dgm:t>
    </dgm:pt>
    <dgm:pt modelId="{948E7707-FDC7-4B10-88C7-5E4EA1A3170C}" type="sibTrans" cxnId="{0A14531A-E354-49CF-AEC1-EB559465977B}">
      <dgm:prSet/>
      <dgm:spPr/>
      <dgm:t>
        <a:bodyPr/>
        <a:lstStyle/>
        <a:p>
          <a:endParaRPr lang="en-GB"/>
        </a:p>
      </dgm:t>
    </dgm:pt>
    <dgm:pt modelId="{97D1E999-4772-4F21-9711-8B82C34F4BD2}">
      <dgm:prSet phldrT="[Text]"/>
      <dgm:spPr/>
      <dgm:t>
        <a:bodyPr/>
        <a:lstStyle/>
        <a:p>
          <a:r>
            <a:rPr lang="en-GB" dirty="0"/>
            <a:t>Young people will engage with outreach</a:t>
          </a:r>
        </a:p>
      </dgm:t>
    </dgm:pt>
    <dgm:pt modelId="{D35D956F-C886-466E-9FEA-41F182564B1A}" type="parTrans" cxnId="{74E11FDF-5C37-425A-AE0E-688396CA64ED}">
      <dgm:prSet/>
      <dgm:spPr/>
      <dgm:t>
        <a:bodyPr/>
        <a:lstStyle/>
        <a:p>
          <a:endParaRPr lang="en-GB"/>
        </a:p>
      </dgm:t>
    </dgm:pt>
    <dgm:pt modelId="{7BE03777-3D42-4909-9D62-6E59D986D6B2}" type="sibTrans" cxnId="{74E11FDF-5C37-425A-AE0E-688396CA64ED}">
      <dgm:prSet/>
      <dgm:spPr/>
      <dgm:t>
        <a:bodyPr/>
        <a:lstStyle/>
        <a:p>
          <a:endParaRPr lang="en-GB"/>
        </a:p>
      </dgm:t>
    </dgm:pt>
    <dgm:pt modelId="{205D7C0E-C312-4629-9F15-1F3536CFF152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661D8EC0-D26C-4435-9A1C-5D26C9458A89}" type="parTrans" cxnId="{636FA7A1-2C0A-45A8-9AB7-4493A350EC71}">
      <dgm:prSet/>
      <dgm:spPr/>
      <dgm:t>
        <a:bodyPr/>
        <a:lstStyle/>
        <a:p>
          <a:endParaRPr lang="en-GB"/>
        </a:p>
      </dgm:t>
    </dgm:pt>
    <dgm:pt modelId="{247993FE-2255-427E-BC75-9C267C874C05}" type="sibTrans" cxnId="{636FA7A1-2C0A-45A8-9AB7-4493A350EC71}">
      <dgm:prSet/>
      <dgm:spPr/>
      <dgm:t>
        <a:bodyPr/>
        <a:lstStyle/>
        <a:p>
          <a:endParaRPr lang="en-GB"/>
        </a:p>
      </dgm:t>
    </dgm:pt>
    <dgm:pt modelId="{E2CCAF2E-7845-4206-8B39-33C2FB276D16}">
      <dgm:prSet phldrT="[Text]"/>
      <dgm:spPr/>
      <dgm:t>
        <a:bodyPr/>
        <a:lstStyle/>
        <a:p>
          <a:r>
            <a:rPr lang="en-GB" dirty="0"/>
            <a:t>Young people want to be in work</a:t>
          </a:r>
        </a:p>
      </dgm:t>
    </dgm:pt>
    <dgm:pt modelId="{C159F46E-777D-440A-96B4-1B39F3A6FCBC}" type="parTrans" cxnId="{FD166696-EEAC-4801-A3D8-7F86437F2A32}">
      <dgm:prSet/>
      <dgm:spPr/>
      <dgm:t>
        <a:bodyPr/>
        <a:lstStyle/>
        <a:p>
          <a:endParaRPr lang="en-GB"/>
        </a:p>
      </dgm:t>
    </dgm:pt>
    <dgm:pt modelId="{4DA44F7B-F0C0-4318-B4DF-0D4FDA30E251}" type="sibTrans" cxnId="{FD166696-EEAC-4801-A3D8-7F86437F2A32}">
      <dgm:prSet/>
      <dgm:spPr/>
      <dgm:t>
        <a:bodyPr/>
        <a:lstStyle/>
        <a:p>
          <a:endParaRPr lang="en-GB"/>
        </a:p>
      </dgm:t>
    </dgm:pt>
    <dgm:pt modelId="{430AFE6D-C36E-4CA6-8D9E-2E2C2EE0885B}">
      <dgm:prSet phldrT="[Text]"/>
      <dgm:spPr/>
      <dgm:t>
        <a:bodyPr/>
        <a:lstStyle/>
        <a:p>
          <a:r>
            <a:rPr lang="en-GB" dirty="0"/>
            <a:t>Families will support young people to find work</a:t>
          </a:r>
        </a:p>
      </dgm:t>
    </dgm:pt>
    <dgm:pt modelId="{BDF8ECD2-ECF7-408D-B6E8-04BBDE64B203}" type="sibTrans" cxnId="{47589848-2586-469A-91F3-B809B88AB7AE}">
      <dgm:prSet/>
      <dgm:spPr/>
      <dgm:t>
        <a:bodyPr/>
        <a:lstStyle/>
        <a:p>
          <a:endParaRPr lang="en-GB"/>
        </a:p>
      </dgm:t>
    </dgm:pt>
    <dgm:pt modelId="{8501AA97-149D-433B-A5E4-D8B818523122}" type="parTrans" cxnId="{47589848-2586-469A-91F3-B809B88AB7AE}">
      <dgm:prSet/>
      <dgm:spPr/>
      <dgm:t>
        <a:bodyPr/>
        <a:lstStyle/>
        <a:p>
          <a:endParaRPr lang="en-GB"/>
        </a:p>
      </dgm:t>
    </dgm:pt>
    <dgm:pt modelId="{46DA566A-607B-4628-AB27-1A2630B82A64}">
      <dgm:prSet phldrT="[Text]"/>
      <dgm:spPr/>
      <dgm:t>
        <a:bodyPr/>
        <a:lstStyle/>
        <a:p>
          <a:r>
            <a:rPr lang="en-GB" dirty="0"/>
            <a:t>There are sufficient jobs out there</a:t>
          </a:r>
        </a:p>
      </dgm:t>
    </dgm:pt>
    <dgm:pt modelId="{B533F61F-A75A-4A12-B75F-941364D3FE2A}" type="sibTrans" cxnId="{A4B077B6-92E0-4347-ABD3-9AD86B2B45A1}">
      <dgm:prSet/>
      <dgm:spPr/>
      <dgm:t>
        <a:bodyPr/>
        <a:lstStyle/>
        <a:p>
          <a:endParaRPr lang="en-GB"/>
        </a:p>
      </dgm:t>
    </dgm:pt>
    <dgm:pt modelId="{0A23686B-E58B-400C-9087-386EAAF2D993}" type="parTrans" cxnId="{A4B077B6-92E0-4347-ABD3-9AD86B2B45A1}">
      <dgm:prSet/>
      <dgm:spPr/>
      <dgm:t>
        <a:bodyPr/>
        <a:lstStyle/>
        <a:p>
          <a:endParaRPr lang="en-GB"/>
        </a:p>
      </dgm:t>
    </dgm:pt>
    <dgm:pt modelId="{B739DF48-87AA-462C-B9BB-8C657AA869F9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05B35362-8ED2-43C7-9727-CBE405F718C5}" type="sibTrans" cxnId="{9C72E780-9BB7-4BBB-9C4F-D61B12BD7FF5}">
      <dgm:prSet/>
      <dgm:spPr/>
      <dgm:t>
        <a:bodyPr/>
        <a:lstStyle/>
        <a:p>
          <a:endParaRPr lang="en-GB"/>
        </a:p>
      </dgm:t>
    </dgm:pt>
    <dgm:pt modelId="{CC65B1BC-B81C-4A90-98D8-7768F78D1E82}" type="parTrans" cxnId="{9C72E780-9BB7-4BBB-9C4F-D61B12BD7FF5}">
      <dgm:prSet/>
      <dgm:spPr/>
      <dgm:t>
        <a:bodyPr/>
        <a:lstStyle/>
        <a:p>
          <a:endParaRPr lang="en-GB"/>
        </a:p>
      </dgm:t>
    </dgm:pt>
    <dgm:pt modelId="{775A7F09-A5D2-4867-8A89-603CF92AC399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EC1590B9-B71C-4369-B0BC-7E8847042462}" type="sibTrans" cxnId="{016B6F34-A0F2-4398-B7D1-7D130715DF5D}">
      <dgm:prSet/>
      <dgm:spPr/>
      <dgm:t>
        <a:bodyPr/>
        <a:lstStyle/>
        <a:p>
          <a:endParaRPr lang="en-GB"/>
        </a:p>
      </dgm:t>
    </dgm:pt>
    <dgm:pt modelId="{0E95C69E-0F67-4001-BE58-CE2AEB588403}" type="parTrans" cxnId="{016B6F34-A0F2-4398-B7D1-7D130715DF5D}">
      <dgm:prSet/>
      <dgm:spPr/>
      <dgm:t>
        <a:bodyPr/>
        <a:lstStyle/>
        <a:p>
          <a:endParaRPr lang="en-GB"/>
        </a:p>
      </dgm:t>
    </dgm:pt>
    <dgm:pt modelId="{82D2CE15-A609-4D90-8560-9AA3E65ECF27}" type="pres">
      <dgm:prSet presAssocID="{69C4C196-4C0A-42B3-A80A-4927D496C7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4B59C-043F-4197-80F6-F187D4B8DCE5}" type="pres">
      <dgm:prSet presAssocID="{5110A115-1A0B-4347-B39C-E92005F094F6}" presName="composite" presStyleCnt="0"/>
      <dgm:spPr/>
    </dgm:pt>
    <dgm:pt modelId="{9A959440-E8D2-4E8A-8739-03B9BCBA29A2}" type="pres">
      <dgm:prSet presAssocID="{5110A115-1A0B-4347-B39C-E92005F094F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7E2D2-6A6F-44E7-B8FD-6FB12085FF56}" type="pres">
      <dgm:prSet presAssocID="{5110A115-1A0B-4347-B39C-E92005F094F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5FFF-BB15-4D97-83D5-800EC7FDC4EC}" type="pres">
      <dgm:prSet presAssocID="{948E7707-FDC7-4B10-88C7-5E4EA1A3170C}" presName="space" presStyleCnt="0"/>
      <dgm:spPr/>
    </dgm:pt>
    <dgm:pt modelId="{D964F5DD-F2A5-45C4-BEA8-5B4C4242A906}" type="pres">
      <dgm:prSet presAssocID="{205D7C0E-C312-4629-9F15-1F3536CFF152}" presName="composite" presStyleCnt="0"/>
      <dgm:spPr/>
    </dgm:pt>
    <dgm:pt modelId="{80094A94-719D-45AB-A5C9-929E381A1503}" type="pres">
      <dgm:prSet presAssocID="{205D7C0E-C312-4629-9F15-1F3536CFF15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73AF-7198-4494-88C7-42B6E44D5C85}" type="pres">
      <dgm:prSet presAssocID="{205D7C0E-C312-4629-9F15-1F3536CFF15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FA57F-BA35-4BE8-8A18-720FD08AC9B6}" type="pres">
      <dgm:prSet presAssocID="{247993FE-2255-427E-BC75-9C267C874C05}" presName="space" presStyleCnt="0"/>
      <dgm:spPr/>
    </dgm:pt>
    <dgm:pt modelId="{95174583-2F10-4ED6-A490-CFDEC24EF6B9}" type="pres">
      <dgm:prSet presAssocID="{B739DF48-87AA-462C-B9BB-8C657AA869F9}" presName="composite" presStyleCnt="0"/>
      <dgm:spPr/>
    </dgm:pt>
    <dgm:pt modelId="{783821E1-47C2-4A85-9786-9EA18B227BE2}" type="pres">
      <dgm:prSet presAssocID="{B739DF48-87AA-462C-B9BB-8C657AA869F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5D6F0-968E-4D9C-8E20-97AEA8579F2C}" type="pres">
      <dgm:prSet presAssocID="{B739DF48-87AA-462C-B9BB-8C657AA869F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F4AB-36EF-439B-BAEC-B7AD066C505B}" type="pres">
      <dgm:prSet presAssocID="{05B35362-8ED2-43C7-9727-CBE405F718C5}" presName="space" presStyleCnt="0"/>
      <dgm:spPr/>
    </dgm:pt>
    <dgm:pt modelId="{372CA935-C63D-4FF7-A6D9-FCA997E4C802}" type="pres">
      <dgm:prSet presAssocID="{775A7F09-A5D2-4867-8A89-603CF92AC399}" presName="composite" presStyleCnt="0"/>
      <dgm:spPr/>
    </dgm:pt>
    <dgm:pt modelId="{9462326E-7BA1-4ED3-9336-7DD38FF4EF27}" type="pres">
      <dgm:prSet presAssocID="{775A7F09-A5D2-4867-8A89-603CF92AC3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4C42-50A0-4949-835B-05DA24CB0E03}" type="pres">
      <dgm:prSet presAssocID="{775A7F09-A5D2-4867-8A89-603CF92AC39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EDB2B-5D9E-4D80-8CAC-B4CFDE173CEB}" type="presOf" srcId="{205D7C0E-C312-4629-9F15-1F3536CFF152}" destId="{80094A94-719D-45AB-A5C9-929E381A1503}" srcOrd="0" destOrd="0" presId="urn:microsoft.com/office/officeart/2005/8/layout/hList1"/>
    <dgm:cxn modelId="{DE91BDC6-694F-4E04-81EE-D95077680D29}" type="presOf" srcId="{97D1E999-4772-4F21-9711-8B82C34F4BD2}" destId="{CFD7E2D2-6A6F-44E7-B8FD-6FB12085FF56}" srcOrd="0" destOrd="0" presId="urn:microsoft.com/office/officeart/2005/8/layout/hList1"/>
    <dgm:cxn modelId="{3064342E-4A8C-44E5-A3D5-F9290AD87A8F}" type="presOf" srcId="{B739DF48-87AA-462C-B9BB-8C657AA869F9}" destId="{783821E1-47C2-4A85-9786-9EA18B227BE2}" srcOrd="0" destOrd="0" presId="urn:microsoft.com/office/officeart/2005/8/layout/hList1"/>
    <dgm:cxn modelId="{74E11FDF-5C37-425A-AE0E-688396CA64ED}" srcId="{5110A115-1A0B-4347-B39C-E92005F094F6}" destId="{97D1E999-4772-4F21-9711-8B82C34F4BD2}" srcOrd="0" destOrd="0" parTransId="{D35D956F-C886-466E-9FEA-41F182564B1A}" sibTransId="{7BE03777-3D42-4909-9D62-6E59D986D6B2}"/>
    <dgm:cxn modelId="{085780C8-523A-4EFB-B580-79268EBFD88B}" type="presOf" srcId="{E2CCAF2E-7845-4206-8B39-33C2FB276D16}" destId="{E1A373AF-7198-4494-88C7-42B6E44D5C85}" srcOrd="0" destOrd="0" presId="urn:microsoft.com/office/officeart/2005/8/layout/hList1"/>
    <dgm:cxn modelId="{22424F63-5FC8-45A5-967A-6AE3F4BC6A74}" type="presOf" srcId="{69C4C196-4C0A-42B3-A80A-4927D496C748}" destId="{82D2CE15-A609-4D90-8560-9AA3E65ECF27}" srcOrd="0" destOrd="0" presId="urn:microsoft.com/office/officeart/2005/8/layout/hList1"/>
    <dgm:cxn modelId="{A4B077B6-92E0-4347-ABD3-9AD86B2B45A1}" srcId="{B739DF48-87AA-462C-B9BB-8C657AA869F9}" destId="{46DA566A-607B-4628-AB27-1A2630B82A64}" srcOrd="0" destOrd="0" parTransId="{0A23686B-E58B-400C-9087-386EAAF2D993}" sibTransId="{B533F61F-A75A-4A12-B75F-941364D3FE2A}"/>
    <dgm:cxn modelId="{81CAEDCE-6952-4872-98E8-CE8172E08EC0}" type="presOf" srcId="{46DA566A-607B-4628-AB27-1A2630B82A64}" destId="{D965D6F0-968E-4D9C-8E20-97AEA8579F2C}" srcOrd="0" destOrd="0" presId="urn:microsoft.com/office/officeart/2005/8/layout/hList1"/>
    <dgm:cxn modelId="{47589848-2586-469A-91F3-B809B88AB7AE}" srcId="{775A7F09-A5D2-4867-8A89-603CF92AC399}" destId="{430AFE6D-C36E-4CA6-8D9E-2E2C2EE0885B}" srcOrd="0" destOrd="0" parTransId="{8501AA97-149D-433B-A5E4-D8B818523122}" sibTransId="{BDF8ECD2-ECF7-408D-B6E8-04BBDE64B203}"/>
    <dgm:cxn modelId="{E8A7818B-0559-40A1-A334-632B4E09482C}" type="presOf" srcId="{430AFE6D-C36E-4CA6-8D9E-2E2C2EE0885B}" destId="{CAEA4C42-50A0-4949-835B-05DA24CB0E03}" srcOrd="0" destOrd="0" presId="urn:microsoft.com/office/officeart/2005/8/layout/hList1"/>
    <dgm:cxn modelId="{FD166696-EEAC-4801-A3D8-7F86437F2A32}" srcId="{205D7C0E-C312-4629-9F15-1F3536CFF152}" destId="{E2CCAF2E-7845-4206-8B39-33C2FB276D16}" srcOrd="0" destOrd="0" parTransId="{C159F46E-777D-440A-96B4-1B39F3A6FCBC}" sibTransId="{4DA44F7B-F0C0-4318-B4DF-0D4FDA30E251}"/>
    <dgm:cxn modelId="{0A14531A-E354-49CF-AEC1-EB559465977B}" srcId="{69C4C196-4C0A-42B3-A80A-4927D496C748}" destId="{5110A115-1A0B-4347-B39C-E92005F094F6}" srcOrd="0" destOrd="0" parTransId="{6471E1AD-FF01-4909-8940-8D637072D231}" sibTransId="{948E7707-FDC7-4B10-88C7-5E4EA1A3170C}"/>
    <dgm:cxn modelId="{F8EF23BA-9667-4980-8F57-F2F0579DFF9D}" type="presOf" srcId="{5110A115-1A0B-4347-B39C-E92005F094F6}" destId="{9A959440-E8D2-4E8A-8739-03B9BCBA29A2}" srcOrd="0" destOrd="0" presId="urn:microsoft.com/office/officeart/2005/8/layout/hList1"/>
    <dgm:cxn modelId="{9C72E780-9BB7-4BBB-9C4F-D61B12BD7FF5}" srcId="{69C4C196-4C0A-42B3-A80A-4927D496C748}" destId="{B739DF48-87AA-462C-B9BB-8C657AA869F9}" srcOrd="2" destOrd="0" parTransId="{CC65B1BC-B81C-4A90-98D8-7768F78D1E82}" sibTransId="{05B35362-8ED2-43C7-9727-CBE405F718C5}"/>
    <dgm:cxn modelId="{016B6F34-A0F2-4398-B7D1-7D130715DF5D}" srcId="{69C4C196-4C0A-42B3-A80A-4927D496C748}" destId="{775A7F09-A5D2-4867-8A89-603CF92AC399}" srcOrd="3" destOrd="0" parTransId="{0E95C69E-0F67-4001-BE58-CE2AEB588403}" sibTransId="{EC1590B9-B71C-4369-B0BC-7E8847042462}"/>
    <dgm:cxn modelId="{636FA7A1-2C0A-45A8-9AB7-4493A350EC71}" srcId="{69C4C196-4C0A-42B3-A80A-4927D496C748}" destId="{205D7C0E-C312-4629-9F15-1F3536CFF152}" srcOrd="1" destOrd="0" parTransId="{661D8EC0-D26C-4435-9A1C-5D26C9458A89}" sibTransId="{247993FE-2255-427E-BC75-9C267C874C05}"/>
    <dgm:cxn modelId="{16CC873A-9A82-4B79-98F6-FC7E63DAB27C}" type="presOf" srcId="{775A7F09-A5D2-4867-8A89-603CF92AC399}" destId="{9462326E-7BA1-4ED3-9336-7DD38FF4EF27}" srcOrd="0" destOrd="0" presId="urn:microsoft.com/office/officeart/2005/8/layout/hList1"/>
    <dgm:cxn modelId="{30E09338-03A9-4085-B7BF-1FF0F2D59E3E}" type="presParOf" srcId="{82D2CE15-A609-4D90-8560-9AA3E65ECF27}" destId="{8084B59C-043F-4197-80F6-F187D4B8DCE5}" srcOrd="0" destOrd="0" presId="urn:microsoft.com/office/officeart/2005/8/layout/hList1"/>
    <dgm:cxn modelId="{6F7F765C-8D5D-460C-BC45-495EF6222976}" type="presParOf" srcId="{8084B59C-043F-4197-80F6-F187D4B8DCE5}" destId="{9A959440-E8D2-4E8A-8739-03B9BCBA29A2}" srcOrd="0" destOrd="0" presId="urn:microsoft.com/office/officeart/2005/8/layout/hList1"/>
    <dgm:cxn modelId="{6CDEC3B3-C6ED-4D20-8EF8-AAC934D92171}" type="presParOf" srcId="{8084B59C-043F-4197-80F6-F187D4B8DCE5}" destId="{CFD7E2D2-6A6F-44E7-B8FD-6FB12085FF56}" srcOrd="1" destOrd="0" presId="urn:microsoft.com/office/officeart/2005/8/layout/hList1"/>
    <dgm:cxn modelId="{AE7C581D-547C-4A72-9376-93A61E6B49BA}" type="presParOf" srcId="{82D2CE15-A609-4D90-8560-9AA3E65ECF27}" destId="{47965FFF-BB15-4D97-83D5-800EC7FDC4EC}" srcOrd="1" destOrd="0" presId="urn:microsoft.com/office/officeart/2005/8/layout/hList1"/>
    <dgm:cxn modelId="{8F390AE9-72BD-49D8-8301-3564B962BEC7}" type="presParOf" srcId="{82D2CE15-A609-4D90-8560-9AA3E65ECF27}" destId="{D964F5DD-F2A5-45C4-BEA8-5B4C4242A906}" srcOrd="2" destOrd="0" presId="urn:microsoft.com/office/officeart/2005/8/layout/hList1"/>
    <dgm:cxn modelId="{E6E008A7-B515-41A3-BD15-A1B1EB6D684F}" type="presParOf" srcId="{D964F5DD-F2A5-45C4-BEA8-5B4C4242A906}" destId="{80094A94-719D-45AB-A5C9-929E381A1503}" srcOrd="0" destOrd="0" presId="urn:microsoft.com/office/officeart/2005/8/layout/hList1"/>
    <dgm:cxn modelId="{59C68142-BA0A-4C41-8494-86C0C3B5CAD4}" type="presParOf" srcId="{D964F5DD-F2A5-45C4-BEA8-5B4C4242A906}" destId="{E1A373AF-7198-4494-88C7-42B6E44D5C85}" srcOrd="1" destOrd="0" presId="urn:microsoft.com/office/officeart/2005/8/layout/hList1"/>
    <dgm:cxn modelId="{A7B9926C-30FD-4D76-80FA-AAEAD18FC9FA}" type="presParOf" srcId="{82D2CE15-A609-4D90-8560-9AA3E65ECF27}" destId="{C8DFA57F-BA35-4BE8-8A18-720FD08AC9B6}" srcOrd="3" destOrd="0" presId="urn:microsoft.com/office/officeart/2005/8/layout/hList1"/>
    <dgm:cxn modelId="{D34D7254-F2E8-42B3-98FB-4CA3D6823E89}" type="presParOf" srcId="{82D2CE15-A609-4D90-8560-9AA3E65ECF27}" destId="{95174583-2F10-4ED6-A490-CFDEC24EF6B9}" srcOrd="4" destOrd="0" presId="urn:microsoft.com/office/officeart/2005/8/layout/hList1"/>
    <dgm:cxn modelId="{DE17F853-0533-4DD9-B751-A1D7454C8425}" type="presParOf" srcId="{95174583-2F10-4ED6-A490-CFDEC24EF6B9}" destId="{783821E1-47C2-4A85-9786-9EA18B227BE2}" srcOrd="0" destOrd="0" presId="urn:microsoft.com/office/officeart/2005/8/layout/hList1"/>
    <dgm:cxn modelId="{FB339DAE-A613-47B0-AFAA-89BE599ECB18}" type="presParOf" srcId="{95174583-2F10-4ED6-A490-CFDEC24EF6B9}" destId="{D965D6F0-968E-4D9C-8E20-97AEA8579F2C}" srcOrd="1" destOrd="0" presId="urn:microsoft.com/office/officeart/2005/8/layout/hList1"/>
    <dgm:cxn modelId="{48939713-94AD-4F0C-8DBD-4908CE751A8A}" type="presParOf" srcId="{82D2CE15-A609-4D90-8560-9AA3E65ECF27}" destId="{DF5EF4AB-36EF-439B-BAEC-B7AD066C505B}" srcOrd="5" destOrd="0" presId="urn:microsoft.com/office/officeart/2005/8/layout/hList1"/>
    <dgm:cxn modelId="{6B9587F3-3389-408F-AA9F-1DD9F8853657}" type="presParOf" srcId="{82D2CE15-A609-4D90-8560-9AA3E65ECF27}" destId="{372CA935-C63D-4FF7-A6D9-FCA997E4C802}" srcOrd="6" destOrd="0" presId="urn:microsoft.com/office/officeart/2005/8/layout/hList1"/>
    <dgm:cxn modelId="{DEBE99A8-B96A-4293-9201-6C1C2C1EBCF4}" type="presParOf" srcId="{372CA935-C63D-4FF7-A6D9-FCA997E4C802}" destId="{9462326E-7BA1-4ED3-9336-7DD38FF4EF27}" srcOrd="0" destOrd="0" presId="urn:microsoft.com/office/officeart/2005/8/layout/hList1"/>
    <dgm:cxn modelId="{ED20986F-FF76-402A-A2CA-23AE327A861A}" type="presParOf" srcId="{372CA935-C63D-4FF7-A6D9-FCA997E4C802}" destId="{CAEA4C42-50A0-4949-835B-05DA24CB0E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8F72B-0D7D-4619-8C62-2191EF9ACAFC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3225455D-47B6-4764-AC80-2995B403D9E9}">
      <dgm:prSet phldrT="[Text]" custT="1"/>
      <dgm:spPr/>
      <dgm:t>
        <a:bodyPr/>
        <a:lstStyle/>
        <a:p>
          <a:r>
            <a:rPr lang="en-GB" sz="2400" dirty="0"/>
            <a:t>What we do</a:t>
          </a:r>
        </a:p>
      </dgm:t>
    </dgm:pt>
    <dgm:pt modelId="{907294F6-B2B8-4963-8169-1F4A541BF952}" type="parTrans" cxnId="{73A6B7D6-0F5B-40CC-A52E-9E012E91C4FD}">
      <dgm:prSet/>
      <dgm:spPr/>
      <dgm:t>
        <a:bodyPr/>
        <a:lstStyle/>
        <a:p>
          <a:endParaRPr lang="en-GB"/>
        </a:p>
      </dgm:t>
    </dgm:pt>
    <dgm:pt modelId="{9FFB5E7C-BF71-4A5B-B6A4-ACCF1739EFE9}" type="sibTrans" cxnId="{73A6B7D6-0F5B-40CC-A52E-9E012E91C4FD}">
      <dgm:prSet/>
      <dgm:spPr/>
      <dgm:t>
        <a:bodyPr/>
        <a:lstStyle/>
        <a:p>
          <a:endParaRPr lang="en-GB"/>
        </a:p>
      </dgm:t>
    </dgm:pt>
    <dgm:pt modelId="{78C394A6-54D6-4C09-9825-CCEDBC0CFCDE}">
      <dgm:prSet phldrT="[Text]" custT="1"/>
      <dgm:spPr/>
      <dgm:t>
        <a:bodyPr/>
        <a:lstStyle/>
        <a:p>
          <a:r>
            <a:rPr lang="en-GB" sz="2400" dirty="0"/>
            <a:t>What we want to achieve</a:t>
          </a:r>
        </a:p>
      </dgm:t>
    </dgm:pt>
    <dgm:pt modelId="{3CC4E90B-830B-4EE3-8C48-5B5B1032CF25}" type="parTrans" cxnId="{4DBE1C67-9CAF-4806-B57C-5D99835A29AD}">
      <dgm:prSet/>
      <dgm:spPr/>
      <dgm:t>
        <a:bodyPr/>
        <a:lstStyle/>
        <a:p>
          <a:endParaRPr lang="en-GB"/>
        </a:p>
      </dgm:t>
    </dgm:pt>
    <dgm:pt modelId="{48C56A31-0CBF-4E35-A76F-63CB3387DC9A}" type="sibTrans" cxnId="{4DBE1C67-9CAF-4806-B57C-5D99835A29AD}">
      <dgm:prSet/>
      <dgm:spPr/>
      <dgm:t>
        <a:bodyPr/>
        <a:lstStyle/>
        <a:p>
          <a:endParaRPr lang="en-GB"/>
        </a:p>
      </dgm:t>
    </dgm:pt>
    <dgm:pt modelId="{BF64D7B1-861D-4B80-BADB-14C1EFB9D9F8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29B58324-D5DA-4F48-86B5-7DA45B20DCAF}" type="sibTrans" cxnId="{2658FB53-B8F3-4055-B0CE-3E459152BA43}">
      <dgm:prSet/>
      <dgm:spPr/>
      <dgm:t>
        <a:bodyPr/>
        <a:lstStyle/>
        <a:p>
          <a:endParaRPr lang="en-GB"/>
        </a:p>
      </dgm:t>
    </dgm:pt>
    <dgm:pt modelId="{9EFEE414-C4F2-4AF7-B23D-4D2694CC6AE4}" type="parTrans" cxnId="{2658FB53-B8F3-4055-B0CE-3E459152BA43}">
      <dgm:prSet/>
      <dgm:spPr/>
      <dgm:t>
        <a:bodyPr/>
        <a:lstStyle/>
        <a:p>
          <a:endParaRPr lang="en-GB"/>
        </a:p>
      </dgm:t>
    </dgm:pt>
    <dgm:pt modelId="{81712422-B348-4671-BF69-3E03886673F4}" type="pres">
      <dgm:prSet presAssocID="{4508F72B-0D7D-4619-8C62-2191EF9ACAFC}" presName="Name0" presStyleCnt="0">
        <dgm:presLayoutVars>
          <dgm:dir/>
          <dgm:animLvl val="lvl"/>
          <dgm:resizeHandles val="exact"/>
        </dgm:presLayoutVars>
      </dgm:prSet>
      <dgm:spPr/>
    </dgm:pt>
    <dgm:pt modelId="{BA3D5B93-DE51-4956-B371-B4758AE53153}" type="pres">
      <dgm:prSet presAssocID="{3225455D-47B6-4764-AC80-2995B403D9E9}" presName="parTxOnly" presStyleLbl="node1" presStyleIdx="0" presStyleCnt="3" custScaleX="70389" custLinFactNeighborX="-1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4B071-5240-4864-8FF3-4D1A9A4BFA65}" type="pres">
      <dgm:prSet presAssocID="{9FFB5E7C-BF71-4A5B-B6A4-ACCF1739EFE9}" presName="parTxOnlySpace" presStyleCnt="0"/>
      <dgm:spPr/>
    </dgm:pt>
    <dgm:pt modelId="{C07FEC28-5A9B-41B3-8B89-023B1957C993}" type="pres">
      <dgm:prSet presAssocID="{BF64D7B1-861D-4B80-BADB-14C1EFB9D9F8}" presName="parTxOnly" presStyleLbl="node1" presStyleIdx="1" presStyleCnt="3" custScaleX="13474" custLinFactNeighborX="-13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07B00-1C20-4368-A2EC-E9383F33AE90}" type="pres">
      <dgm:prSet presAssocID="{29B58324-D5DA-4F48-86B5-7DA45B20DCAF}" presName="parTxOnlySpace" presStyleCnt="0"/>
      <dgm:spPr/>
    </dgm:pt>
    <dgm:pt modelId="{3E6B9000-E9B7-4AF0-913B-28963F7AF1D0}" type="pres">
      <dgm:prSet presAssocID="{78C394A6-54D6-4C09-9825-CCEDBC0CFCDE}" presName="parTxOnly" presStyleLbl="node1" presStyleIdx="2" presStyleCnt="3" custScaleX="88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88DA7-C53B-42B5-9A34-7B3BCF8064A4}" type="presOf" srcId="{BF64D7B1-861D-4B80-BADB-14C1EFB9D9F8}" destId="{C07FEC28-5A9B-41B3-8B89-023B1957C993}" srcOrd="0" destOrd="0" presId="urn:microsoft.com/office/officeart/2005/8/layout/chevron1"/>
    <dgm:cxn modelId="{05215743-7C6B-4BA9-AFD3-3242AB26BD83}" type="presOf" srcId="{78C394A6-54D6-4C09-9825-CCEDBC0CFCDE}" destId="{3E6B9000-E9B7-4AF0-913B-28963F7AF1D0}" srcOrd="0" destOrd="0" presId="urn:microsoft.com/office/officeart/2005/8/layout/chevron1"/>
    <dgm:cxn modelId="{73A6B7D6-0F5B-40CC-A52E-9E012E91C4FD}" srcId="{4508F72B-0D7D-4619-8C62-2191EF9ACAFC}" destId="{3225455D-47B6-4764-AC80-2995B403D9E9}" srcOrd="0" destOrd="0" parTransId="{907294F6-B2B8-4963-8169-1F4A541BF952}" sibTransId="{9FFB5E7C-BF71-4A5B-B6A4-ACCF1739EFE9}"/>
    <dgm:cxn modelId="{76675CE8-7D67-4C2A-A68E-252919B4668C}" type="presOf" srcId="{3225455D-47B6-4764-AC80-2995B403D9E9}" destId="{BA3D5B93-DE51-4956-B371-B4758AE53153}" srcOrd="0" destOrd="0" presId="urn:microsoft.com/office/officeart/2005/8/layout/chevron1"/>
    <dgm:cxn modelId="{4DBE1C67-9CAF-4806-B57C-5D99835A29AD}" srcId="{4508F72B-0D7D-4619-8C62-2191EF9ACAFC}" destId="{78C394A6-54D6-4C09-9825-CCEDBC0CFCDE}" srcOrd="2" destOrd="0" parTransId="{3CC4E90B-830B-4EE3-8C48-5B5B1032CF25}" sibTransId="{48C56A31-0CBF-4E35-A76F-63CB3387DC9A}"/>
    <dgm:cxn modelId="{5793DA9F-903B-4E02-8D40-DF2FEAB54D38}" type="presOf" srcId="{4508F72B-0D7D-4619-8C62-2191EF9ACAFC}" destId="{81712422-B348-4671-BF69-3E03886673F4}" srcOrd="0" destOrd="0" presId="urn:microsoft.com/office/officeart/2005/8/layout/chevron1"/>
    <dgm:cxn modelId="{2658FB53-B8F3-4055-B0CE-3E459152BA43}" srcId="{4508F72B-0D7D-4619-8C62-2191EF9ACAFC}" destId="{BF64D7B1-861D-4B80-BADB-14C1EFB9D9F8}" srcOrd="1" destOrd="0" parTransId="{9EFEE414-C4F2-4AF7-B23D-4D2694CC6AE4}" sibTransId="{29B58324-D5DA-4F48-86B5-7DA45B20DCAF}"/>
    <dgm:cxn modelId="{297D6B8C-FC70-47A8-9951-C3348AD4DD9D}" type="presParOf" srcId="{81712422-B348-4671-BF69-3E03886673F4}" destId="{BA3D5B93-DE51-4956-B371-B4758AE53153}" srcOrd="0" destOrd="0" presId="urn:microsoft.com/office/officeart/2005/8/layout/chevron1"/>
    <dgm:cxn modelId="{C7841CCF-616F-4FD3-98D3-2EC8341387BC}" type="presParOf" srcId="{81712422-B348-4671-BF69-3E03886673F4}" destId="{7034B071-5240-4864-8FF3-4D1A9A4BFA65}" srcOrd="1" destOrd="0" presId="urn:microsoft.com/office/officeart/2005/8/layout/chevron1"/>
    <dgm:cxn modelId="{0EB9FB20-93FA-4F0E-B031-317A2E7EBE64}" type="presParOf" srcId="{81712422-B348-4671-BF69-3E03886673F4}" destId="{C07FEC28-5A9B-41B3-8B89-023B1957C993}" srcOrd="2" destOrd="0" presId="urn:microsoft.com/office/officeart/2005/8/layout/chevron1"/>
    <dgm:cxn modelId="{2DA03255-BC95-4799-8A2F-93144661F3F7}" type="presParOf" srcId="{81712422-B348-4671-BF69-3E03886673F4}" destId="{FE107B00-1C20-4368-A2EC-E9383F33AE90}" srcOrd="3" destOrd="0" presId="urn:microsoft.com/office/officeart/2005/8/layout/chevron1"/>
    <dgm:cxn modelId="{525B5D4F-F05D-4623-9AF2-F3AD08608D5E}" type="presParOf" srcId="{81712422-B348-4671-BF69-3E03886673F4}" destId="{3E6B9000-E9B7-4AF0-913B-28963F7AF1D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7507F4-C096-431B-BA9D-9CC487C06EFA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37E480B-127E-405B-8712-DBD6227A473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r>
            <a:rPr lang="en-GB" dirty="0"/>
            <a:t>Input/Resources </a:t>
          </a:r>
        </a:p>
      </dgm:t>
    </dgm:pt>
    <dgm:pt modelId="{4260DF85-5E4A-456F-AFEB-D332C6A9782C}" type="parTrans" cxnId="{FE7366FE-A249-4A0A-850E-2303BC4A95DC}">
      <dgm:prSet/>
      <dgm:spPr/>
      <dgm:t>
        <a:bodyPr/>
        <a:lstStyle/>
        <a:p>
          <a:endParaRPr lang="en-GB"/>
        </a:p>
      </dgm:t>
    </dgm:pt>
    <dgm:pt modelId="{A774EFD6-639B-4D57-BF5C-72CF045BF9E9}" type="sibTrans" cxnId="{FE7366FE-A249-4A0A-850E-2303BC4A95DC}">
      <dgm:prSet/>
      <dgm:spPr/>
      <dgm:t>
        <a:bodyPr/>
        <a:lstStyle/>
        <a:p>
          <a:endParaRPr lang="en-GB"/>
        </a:p>
      </dgm:t>
    </dgm:pt>
    <dgm:pt modelId="{9BBF995B-DB7E-4534-AEEB-0780E88C3512}">
      <dgm:prSet phldrT="[Text]"/>
      <dgm:spPr/>
      <dgm:t>
        <a:bodyPr/>
        <a:lstStyle/>
        <a:p>
          <a:r>
            <a:rPr lang="en-GB" dirty="0"/>
            <a:t>What do we need to achieve our goal?</a:t>
          </a:r>
        </a:p>
      </dgm:t>
    </dgm:pt>
    <dgm:pt modelId="{9AB3A3C7-3635-489E-8D21-57835DDC8A50}" type="parTrans" cxnId="{3C29C7D8-1AE7-46C3-BA01-8403B5379DC1}">
      <dgm:prSet/>
      <dgm:spPr/>
      <dgm:t>
        <a:bodyPr/>
        <a:lstStyle/>
        <a:p>
          <a:endParaRPr lang="en-GB"/>
        </a:p>
      </dgm:t>
    </dgm:pt>
    <dgm:pt modelId="{F155B6F5-8526-44CE-8FB3-621D30BF9923}" type="sibTrans" cxnId="{3C29C7D8-1AE7-46C3-BA01-8403B5379DC1}">
      <dgm:prSet/>
      <dgm:spPr/>
      <dgm:t>
        <a:bodyPr/>
        <a:lstStyle/>
        <a:p>
          <a:endParaRPr lang="en-GB"/>
        </a:p>
      </dgm:t>
    </dgm:pt>
    <dgm:pt modelId="{B60CD609-C1EB-4D0E-85EC-7EF7B78B7D06}">
      <dgm:prSet phldrT="[Text]"/>
      <dgm:spPr/>
      <dgm:t>
        <a:bodyPr/>
        <a:lstStyle/>
        <a:p>
          <a:r>
            <a:rPr lang="en-GB" dirty="0"/>
            <a:t>People</a:t>
          </a:r>
        </a:p>
      </dgm:t>
    </dgm:pt>
    <dgm:pt modelId="{3D56E2E6-67BB-40C6-B87D-209C75ECDEB0}" type="parTrans" cxnId="{05395BB6-3CC9-4CB6-9A3B-ACC850E07730}">
      <dgm:prSet/>
      <dgm:spPr/>
      <dgm:t>
        <a:bodyPr/>
        <a:lstStyle/>
        <a:p>
          <a:endParaRPr lang="en-GB"/>
        </a:p>
      </dgm:t>
    </dgm:pt>
    <dgm:pt modelId="{FD53D2A5-CEE9-4029-8D84-9C11D799FE5E}" type="sibTrans" cxnId="{05395BB6-3CC9-4CB6-9A3B-ACC850E07730}">
      <dgm:prSet/>
      <dgm:spPr/>
      <dgm:t>
        <a:bodyPr/>
        <a:lstStyle/>
        <a:p>
          <a:endParaRPr lang="en-GB"/>
        </a:p>
      </dgm:t>
    </dgm:pt>
    <dgm:pt modelId="{2DE9B60F-5A95-4DA6-8234-02A08883194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r>
            <a:rPr lang="en-GB" dirty="0"/>
            <a:t>Activities</a:t>
          </a:r>
        </a:p>
      </dgm:t>
    </dgm:pt>
    <dgm:pt modelId="{1D2BECD8-18A6-4B17-90EA-CD0CEA7A37F3}" type="parTrans" cxnId="{2C92C421-ADA6-4438-98DD-83B95FE68D10}">
      <dgm:prSet/>
      <dgm:spPr/>
      <dgm:t>
        <a:bodyPr/>
        <a:lstStyle/>
        <a:p>
          <a:endParaRPr lang="en-GB"/>
        </a:p>
      </dgm:t>
    </dgm:pt>
    <dgm:pt modelId="{D063A033-D0E2-4E03-B956-691DF70EE5A9}" type="sibTrans" cxnId="{2C92C421-ADA6-4438-98DD-83B95FE68D10}">
      <dgm:prSet/>
      <dgm:spPr/>
      <dgm:t>
        <a:bodyPr/>
        <a:lstStyle/>
        <a:p>
          <a:endParaRPr lang="en-GB"/>
        </a:p>
      </dgm:t>
    </dgm:pt>
    <dgm:pt modelId="{D5975114-20EE-45DC-AD05-8A14D52F6A3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r>
            <a:rPr lang="en-GB" dirty="0"/>
            <a:t>Short </a:t>
          </a:r>
          <a:r>
            <a:rPr lang="en-GB" dirty="0" smtClean="0"/>
            <a:t>term Outcomes</a:t>
          </a:r>
          <a:endParaRPr lang="en-GB" dirty="0"/>
        </a:p>
      </dgm:t>
    </dgm:pt>
    <dgm:pt modelId="{B703A98E-109B-4098-9580-0F32625A22A5}" type="parTrans" cxnId="{251DA4A0-7670-4590-9484-AD252B45D826}">
      <dgm:prSet/>
      <dgm:spPr/>
      <dgm:t>
        <a:bodyPr/>
        <a:lstStyle/>
        <a:p>
          <a:endParaRPr lang="en-GB"/>
        </a:p>
      </dgm:t>
    </dgm:pt>
    <dgm:pt modelId="{48B4E188-F111-4AAA-AE31-AE55486C3BE1}" type="sibTrans" cxnId="{251DA4A0-7670-4590-9484-AD252B45D826}">
      <dgm:prSet/>
      <dgm:spPr/>
      <dgm:t>
        <a:bodyPr/>
        <a:lstStyle/>
        <a:p>
          <a:endParaRPr lang="en-GB"/>
        </a:p>
      </dgm:t>
    </dgm:pt>
    <dgm:pt modelId="{75AF19EC-41FE-4DCF-9680-55E58A6DA44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r>
            <a:rPr lang="en-GB" dirty="0"/>
            <a:t>Impact</a:t>
          </a:r>
        </a:p>
      </dgm:t>
    </dgm:pt>
    <dgm:pt modelId="{446BBAC3-EE4D-43E1-BD30-9E444D0308F4}" type="parTrans" cxnId="{26CD707C-350D-4549-9B3B-0CEBE4B76062}">
      <dgm:prSet/>
      <dgm:spPr/>
      <dgm:t>
        <a:bodyPr/>
        <a:lstStyle/>
        <a:p>
          <a:endParaRPr lang="en-GB"/>
        </a:p>
      </dgm:t>
    </dgm:pt>
    <dgm:pt modelId="{F550A8FC-C4E5-4D82-BFE2-85CBD525BC72}" type="sibTrans" cxnId="{26CD707C-350D-4549-9B3B-0CEBE4B76062}">
      <dgm:prSet/>
      <dgm:spPr/>
      <dgm:t>
        <a:bodyPr/>
        <a:lstStyle/>
        <a:p>
          <a:endParaRPr lang="en-GB"/>
        </a:p>
      </dgm:t>
    </dgm:pt>
    <dgm:pt modelId="{683B0FE7-C935-4982-AE26-802BF17EAB58}">
      <dgm:prSet phldrT="[Text]"/>
      <dgm:spPr/>
      <dgm:t>
        <a:bodyPr/>
        <a:lstStyle/>
        <a:p>
          <a:r>
            <a:rPr lang="en-GB" dirty="0"/>
            <a:t>What is our long term impact on the community?</a:t>
          </a:r>
        </a:p>
      </dgm:t>
    </dgm:pt>
    <dgm:pt modelId="{75654F13-EC80-4FD0-943D-40878A3B5A89}" type="parTrans" cxnId="{16BD4CBA-2252-42AB-9A5E-4BA1034503B2}">
      <dgm:prSet/>
      <dgm:spPr/>
      <dgm:t>
        <a:bodyPr/>
        <a:lstStyle/>
        <a:p>
          <a:endParaRPr lang="en-GB"/>
        </a:p>
      </dgm:t>
    </dgm:pt>
    <dgm:pt modelId="{0F0D4F43-139B-4F90-8F47-39F2547FE7D5}" type="sibTrans" cxnId="{16BD4CBA-2252-42AB-9A5E-4BA1034503B2}">
      <dgm:prSet/>
      <dgm:spPr/>
      <dgm:t>
        <a:bodyPr/>
        <a:lstStyle/>
        <a:p>
          <a:endParaRPr lang="en-GB"/>
        </a:p>
      </dgm:t>
    </dgm:pt>
    <dgm:pt modelId="{06A7A4B6-70A1-48B7-B0CA-0AE12514F052}">
      <dgm:prSet phldrT="[Text]"/>
      <dgm:spPr/>
      <dgm:t>
        <a:bodyPr/>
        <a:lstStyle/>
        <a:p>
          <a:r>
            <a:rPr lang="en-GB" dirty="0"/>
            <a:t>What is our long term impact on families?</a:t>
          </a:r>
        </a:p>
      </dgm:t>
    </dgm:pt>
    <dgm:pt modelId="{7AFD6C4B-5A47-48AC-AD60-870744395D3C}" type="parTrans" cxnId="{280F0E33-0993-48F3-A696-6F5F55B71D30}">
      <dgm:prSet/>
      <dgm:spPr/>
      <dgm:t>
        <a:bodyPr/>
        <a:lstStyle/>
        <a:p>
          <a:endParaRPr lang="en-GB"/>
        </a:p>
      </dgm:t>
    </dgm:pt>
    <dgm:pt modelId="{41B30AD5-4325-4823-9776-A37C3D5861E1}" type="sibTrans" cxnId="{280F0E33-0993-48F3-A696-6F5F55B71D30}">
      <dgm:prSet/>
      <dgm:spPr/>
      <dgm:t>
        <a:bodyPr/>
        <a:lstStyle/>
        <a:p>
          <a:endParaRPr lang="en-GB"/>
        </a:p>
      </dgm:t>
    </dgm:pt>
    <dgm:pt modelId="{C9EECEA8-7EAC-45E0-AF8B-D1B1D209343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pPr>
            <a:spcAft>
              <a:spcPts val="600"/>
            </a:spcAft>
          </a:pPr>
          <a:r>
            <a:rPr lang="en-GB" dirty="0"/>
            <a:t>Medium term Outcomes</a:t>
          </a:r>
        </a:p>
      </dgm:t>
    </dgm:pt>
    <dgm:pt modelId="{3BDA0378-BB51-42D6-96AC-2392205643DE}" type="parTrans" cxnId="{F46A2361-332B-4824-BE74-35DF7D776C07}">
      <dgm:prSet/>
      <dgm:spPr/>
      <dgm:t>
        <a:bodyPr/>
        <a:lstStyle/>
        <a:p>
          <a:endParaRPr lang="en-GB"/>
        </a:p>
      </dgm:t>
    </dgm:pt>
    <dgm:pt modelId="{355D36C5-7548-4A2C-867D-EF21FBFC3633}" type="sibTrans" cxnId="{F46A2361-332B-4824-BE74-35DF7D776C07}">
      <dgm:prSet/>
      <dgm:spPr/>
      <dgm:t>
        <a:bodyPr/>
        <a:lstStyle/>
        <a:p>
          <a:endParaRPr lang="en-GB"/>
        </a:p>
      </dgm:t>
    </dgm:pt>
    <dgm:pt modelId="{BD593A25-3215-407B-A920-0D76587E2AF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Outcome</a:t>
          </a:r>
        </a:p>
      </dgm:t>
    </dgm:pt>
    <dgm:pt modelId="{6908852B-6085-4FA0-831F-996F8DCC32A1}" type="parTrans" cxnId="{B6683377-D70E-49C8-8676-3A9401D58254}">
      <dgm:prSet/>
      <dgm:spPr/>
      <dgm:t>
        <a:bodyPr/>
        <a:lstStyle/>
        <a:p>
          <a:endParaRPr lang="en-GB"/>
        </a:p>
      </dgm:t>
    </dgm:pt>
    <dgm:pt modelId="{89A99D95-7462-4B6A-8B74-8393F0EF22C9}" type="sibTrans" cxnId="{B6683377-D70E-49C8-8676-3A9401D58254}">
      <dgm:prSet/>
      <dgm:spPr/>
      <dgm:t>
        <a:bodyPr/>
        <a:lstStyle/>
        <a:p>
          <a:endParaRPr lang="en-GB"/>
        </a:p>
      </dgm:t>
    </dgm:pt>
    <dgm:pt modelId="{9CA1A784-DFB1-437A-9238-1EBB209224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Outcome</a:t>
          </a:r>
        </a:p>
      </dgm:t>
    </dgm:pt>
    <dgm:pt modelId="{077238D4-8418-4F4A-A980-69CA966C5B7E}" type="parTrans" cxnId="{0EC1B72B-6C17-4168-81C2-803D9D76D88D}">
      <dgm:prSet/>
      <dgm:spPr/>
      <dgm:t>
        <a:bodyPr/>
        <a:lstStyle/>
        <a:p>
          <a:endParaRPr lang="en-GB"/>
        </a:p>
      </dgm:t>
    </dgm:pt>
    <dgm:pt modelId="{1C58B7AB-3C98-4A72-A340-6016476A8A8B}" type="sibTrans" cxnId="{0EC1B72B-6C17-4168-81C2-803D9D76D88D}">
      <dgm:prSet/>
      <dgm:spPr/>
      <dgm:t>
        <a:bodyPr/>
        <a:lstStyle/>
        <a:p>
          <a:endParaRPr lang="en-GB"/>
        </a:p>
      </dgm:t>
    </dgm:pt>
    <dgm:pt modelId="{C2A02F32-337A-4827-8FFC-1FDBEFE6181A}">
      <dgm:prSet phldrT="[Text]"/>
      <dgm:spPr/>
      <dgm:t>
        <a:bodyPr/>
        <a:lstStyle/>
        <a:p>
          <a:r>
            <a:rPr lang="en-GB" dirty="0"/>
            <a:t>What is our long term impact on clients?</a:t>
          </a:r>
        </a:p>
      </dgm:t>
    </dgm:pt>
    <dgm:pt modelId="{1F11B869-BD86-4BB2-9C19-9AEAE219ADF7}" type="parTrans" cxnId="{F1CE6185-8097-4BC7-913F-1AB041627099}">
      <dgm:prSet/>
      <dgm:spPr/>
      <dgm:t>
        <a:bodyPr/>
        <a:lstStyle/>
        <a:p>
          <a:endParaRPr lang="en-GB"/>
        </a:p>
      </dgm:t>
    </dgm:pt>
    <dgm:pt modelId="{939804D7-2FC5-4533-A674-308E32C85EC6}" type="sibTrans" cxnId="{F1CE6185-8097-4BC7-913F-1AB041627099}">
      <dgm:prSet/>
      <dgm:spPr/>
      <dgm:t>
        <a:bodyPr/>
        <a:lstStyle/>
        <a:p>
          <a:endParaRPr lang="en-GB"/>
        </a:p>
      </dgm:t>
    </dgm:pt>
    <dgm:pt modelId="{A393439A-C9BF-4F30-B5BC-E5FC3C6496D6}">
      <dgm:prSet phldrT="[Text]"/>
      <dgm:spPr/>
      <dgm:t>
        <a:bodyPr/>
        <a:lstStyle/>
        <a:p>
          <a:r>
            <a:rPr lang="en-GB" dirty="0"/>
            <a:t>Spaces</a:t>
          </a:r>
        </a:p>
      </dgm:t>
    </dgm:pt>
    <dgm:pt modelId="{A69BD6B7-05D5-412B-A945-9DD35F99CE80}" type="parTrans" cxnId="{BF1DF136-CCEE-49F4-AD23-532B24543D91}">
      <dgm:prSet/>
      <dgm:spPr/>
      <dgm:t>
        <a:bodyPr/>
        <a:lstStyle/>
        <a:p>
          <a:endParaRPr lang="en-GB"/>
        </a:p>
      </dgm:t>
    </dgm:pt>
    <dgm:pt modelId="{585CE960-133F-4F80-8AE9-8743EFAFA279}" type="sibTrans" cxnId="{BF1DF136-CCEE-49F4-AD23-532B24543D91}">
      <dgm:prSet/>
      <dgm:spPr/>
      <dgm:t>
        <a:bodyPr/>
        <a:lstStyle/>
        <a:p>
          <a:endParaRPr lang="en-GB"/>
        </a:p>
      </dgm:t>
    </dgm:pt>
    <dgm:pt modelId="{70358AD6-9BD6-4A4F-83CA-822FFC9BE471}">
      <dgm:prSet phldrT="[Text]"/>
      <dgm:spPr/>
      <dgm:t>
        <a:bodyPr/>
        <a:lstStyle/>
        <a:p>
          <a:r>
            <a:rPr lang="en-GB" dirty="0"/>
            <a:t>Tools</a:t>
          </a:r>
        </a:p>
      </dgm:t>
    </dgm:pt>
    <dgm:pt modelId="{DE73ED6E-7D03-4BB0-9B07-F61D25BA5B1A}" type="parTrans" cxnId="{6675E5FA-E0BF-4233-A6D4-14F7504D3B05}">
      <dgm:prSet/>
      <dgm:spPr/>
      <dgm:t>
        <a:bodyPr/>
        <a:lstStyle/>
        <a:p>
          <a:endParaRPr lang="en-GB"/>
        </a:p>
      </dgm:t>
    </dgm:pt>
    <dgm:pt modelId="{1103F77D-911C-4386-A740-A730551E4A9B}" type="sibTrans" cxnId="{6675E5FA-E0BF-4233-A6D4-14F7504D3B05}">
      <dgm:prSet/>
      <dgm:spPr/>
      <dgm:t>
        <a:bodyPr/>
        <a:lstStyle/>
        <a:p>
          <a:endParaRPr lang="en-GB"/>
        </a:p>
      </dgm:t>
    </dgm:pt>
    <dgm:pt modelId="{61EF32D2-13EC-4718-8F20-1EA0EA4C9B25}">
      <dgm:prSet phldrT="[Text]"/>
      <dgm:spPr/>
      <dgm:t>
        <a:bodyPr/>
        <a:lstStyle/>
        <a:p>
          <a:endParaRPr lang="en-GB" dirty="0"/>
        </a:p>
      </dgm:t>
    </dgm:pt>
    <dgm:pt modelId="{A4ADB012-0D11-4697-969B-9EAFD26E9BD3}" type="parTrans" cxnId="{CD613319-05A0-45C8-8A1D-DE8B51883E6F}">
      <dgm:prSet/>
      <dgm:spPr/>
      <dgm:t>
        <a:bodyPr/>
        <a:lstStyle/>
        <a:p>
          <a:endParaRPr lang="en-GB"/>
        </a:p>
      </dgm:t>
    </dgm:pt>
    <dgm:pt modelId="{AE385E8C-3E52-43A7-A638-12E7428F1159}" type="sibTrans" cxnId="{CD613319-05A0-45C8-8A1D-DE8B51883E6F}">
      <dgm:prSet/>
      <dgm:spPr/>
      <dgm:t>
        <a:bodyPr/>
        <a:lstStyle/>
        <a:p>
          <a:endParaRPr lang="en-GB"/>
        </a:p>
      </dgm:t>
    </dgm:pt>
    <dgm:pt modelId="{7F76B961-FD0D-4B18-853B-83F73C95FD2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What effects are we seeing in the medium term?</a:t>
          </a:r>
        </a:p>
      </dgm:t>
    </dgm:pt>
    <dgm:pt modelId="{A22D3C26-6FDF-4C96-A447-54BA0350E0A8}" type="sibTrans" cxnId="{E3C2656E-9497-4988-89EC-4C926D8B5398}">
      <dgm:prSet/>
      <dgm:spPr/>
      <dgm:t>
        <a:bodyPr/>
        <a:lstStyle/>
        <a:p>
          <a:endParaRPr lang="en-GB"/>
        </a:p>
      </dgm:t>
    </dgm:pt>
    <dgm:pt modelId="{98B4EDCF-4BD5-454F-9E7C-2CFEE10312FB}" type="parTrans" cxnId="{E3C2656E-9497-4988-89EC-4C926D8B5398}">
      <dgm:prSet/>
      <dgm:spPr/>
      <dgm:t>
        <a:bodyPr/>
        <a:lstStyle/>
        <a:p>
          <a:endParaRPr lang="en-GB"/>
        </a:p>
      </dgm:t>
    </dgm:pt>
    <dgm:pt modelId="{1A97B3AD-9C8E-451F-A24F-361BEC09140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Outcome</a:t>
          </a:r>
        </a:p>
      </dgm:t>
    </dgm:pt>
    <dgm:pt modelId="{A14F3D0A-976B-41CD-8D5F-C43C5B458122}" type="sibTrans" cxnId="{82A81484-9286-413C-AA80-79BE585E5847}">
      <dgm:prSet/>
      <dgm:spPr/>
      <dgm:t>
        <a:bodyPr/>
        <a:lstStyle/>
        <a:p>
          <a:endParaRPr lang="en-GB"/>
        </a:p>
      </dgm:t>
    </dgm:pt>
    <dgm:pt modelId="{A0541D0B-F666-4BB3-BE12-6E4CAA1E2B09}" type="parTrans" cxnId="{82A81484-9286-413C-AA80-79BE585E5847}">
      <dgm:prSet/>
      <dgm:spPr/>
      <dgm:t>
        <a:bodyPr/>
        <a:lstStyle/>
        <a:p>
          <a:endParaRPr lang="en-GB"/>
        </a:p>
      </dgm:t>
    </dgm:pt>
    <dgm:pt modelId="{0EECF31D-A206-4D6B-863A-6E00F6B156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Outcome</a:t>
          </a:r>
        </a:p>
      </dgm:t>
    </dgm:pt>
    <dgm:pt modelId="{7E740797-7F91-4E25-9BC8-38A47B2FD35B}" type="sibTrans" cxnId="{F8F7DF68-638A-45B5-914C-35E980CF4023}">
      <dgm:prSet/>
      <dgm:spPr/>
      <dgm:t>
        <a:bodyPr/>
        <a:lstStyle/>
        <a:p>
          <a:endParaRPr lang="en-GB"/>
        </a:p>
      </dgm:t>
    </dgm:pt>
    <dgm:pt modelId="{5B3BB713-D8D6-4B0B-B238-83D5A836668A}" type="parTrans" cxnId="{F8F7DF68-638A-45B5-914C-35E980CF4023}">
      <dgm:prSet/>
      <dgm:spPr/>
      <dgm:t>
        <a:bodyPr/>
        <a:lstStyle/>
        <a:p>
          <a:endParaRPr lang="en-GB"/>
        </a:p>
      </dgm:t>
    </dgm:pt>
    <dgm:pt modelId="{B77FBE73-7576-4C8A-8CBA-7458A3868E5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What effects are we seeing in the short term?</a:t>
          </a:r>
        </a:p>
      </dgm:t>
    </dgm:pt>
    <dgm:pt modelId="{25EB8045-9A35-453E-877B-2EA7AFD71ACA}" type="sibTrans" cxnId="{4CB7E347-90F2-450A-9843-752CDF45A8BB}">
      <dgm:prSet/>
      <dgm:spPr/>
      <dgm:t>
        <a:bodyPr/>
        <a:lstStyle/>
        <a:p>
          <a:endParaRPr lang="en-GB"/>
        </a:p>
      </dgm:t>
    </dgm:pt>
    <dgm:pt modelId="{241679AC-7689-4642-A74B-371F36E1AA4E}" type="parTrans" cxnId="{4CB7E347-90F2-450A-9843-752CDF45A8BB}">
      <dgm:prSet/>
      <dgm:spPr/>
      <dgm:t>
        <a:bodyPr/>
        <a:lstStyle/>
        <a:p>
          <a:endParaRPr lang="en-GB"/>
        </a:p>
      </dgm:t>
    </dgm:pt>
    <dgm:pt modelId="{D30B731C-4DA6-4F56-8133-B69E5F183608}">
      <dgm:prSet phldrT="[Text]"/>
      <dgm:spPr/>
      <dgm:t>
        <a:bodyPr/>
        <a:lstStyle/>
        <a:p>
          <a:r>
            <a:rPr lang="en-GB" dirty="0"/>
            <a:t>Activity</a:t>
          </a:r>
        </a:p>
      </dgm:t>
    </dgm:pt>
    <dgm:pt modelId="{518AD62A-397B-421A-848B-18E8B31DE72F}" type="sibTrans" cxnId="{C76E7571-DE76-4F7B-B5EE-810ABEF7E63C}">
      <dgm:prSet/>
      <dgm:spPr/>
      <dgm:t>
        <a:bodyPr/>
        <a:lstStyle/>
        <a:p>
          <a:endParaRPr lang="en-GB"/>
        </a:p>
      </dgm:t>
    </dgm:pt>
    <dgm:pt modelId="{EB54C90A-0A73-489F-B913-AFC96A5EA13B}" type="parTrans" cxnId="{C76E7571-DE76-4F7B-B5EE-810ABEF7E63C}">
      <dgm:prSet/>
      <dgm:spPr/>
      <dgm:t>
        <a:bodyPr/>
        <a:lstStyle/>
        <a:p>
          <a:endParaRPr lang="en-GB"/>
        </a:p>
      </dgm:t>
    </dgm:pt>
    <dgm:pt modelId="{FACDE567-D5B2-403C-9075-B348C1229856}">
      <dgm:prSet phldrT="[Text]"/>
      <dgm:spPr/>
      <dgm:t>
        <a:bodyPr/>
        <a:lstStyle/>
        <a:p>
          <a:r>
            <a:rPr lang="en-GB" dirty="0"/>
            <a:t>Activity</a:t>
          </a:r>
        </a:p>
      </dgm:t>
    </dgm:pt>
    <dgm:pt modelId="{5955EE96-24DE-451F-AF38-EB6FA68D0E63}" type="sibTrans" cxnId="{A9E5E49E-9896-4801-A55F-B1598F19C52C}">
      <dgm:prSet/>
      <dgm:spPr/>
      <dgm:t>
        <a:bodyPr/>
        <a:lstStyle/>
        <a:p>
          <a:endParaRPr lang="en-GB"/>
        </a:p>
      </dgm:t>
    </dgm:pt>
    <dgm:pt modelId="{1987C376-6A33-47CC-AE5B-DB300BF9A482}" type="parTrans" cxnId="{A9E5E49E-9896-4801-A55F-B1598F19C52C}">
      <dgm:prSet/>
      <dgm:spPr/>
      <dgm:t>
        <a:bodyPr/>
        <a:lstStyle/>
        <a:p>
          <a:endParaRPr lang="en-GB"/>
        </a:p>
      </dgm:t>
    </dgm:pt>
    <dgm:pt modelId="{9E377627-9792-4486-8C1D-E8AAED22B567}">
      <dgm:prSet phldrT="[Text]"/>
      <dgm:spPr/>
      <dgm:t>
        <a:bodyPr/>
        <a:lstStyle/>
        <a:p>
          <a:r>
            <a:rPr lang="en-GB" dirty="0"/>
            <a:t>Activity</a:t>
          </a:r>
        </a:p>
      </dgm:t>
    </dgm:pt>
    <dgm:pt modelId="{1BC97C7A-870C-44D4-9A23-AA3381A86D6B}" type="sibTrans" cxnId="{31740F1B-B258-4561-8429-58CB6BB53D49}">
      <dgm:prSet/>
      <dgm:spPr/>
      <dgm:t>
        <a:bodyPr/>
        <a:lstStyle/>
        <a:p>
          <a:endParaRPr lang="en-GB"/>
        </a:p>
      </dgm:t>
    </dgm:pt>
    <dgm:pt modelId="{01726A21-A028-474C-BD73-CC2D446DDA39}" type="parTrans" cxnId="{31740F1B-B258-4561-8429-58CB6BB53D49}">
      <dgm:prSet/>
      <dgm:spPr/>
      <dgm:t>
        <a:bodyPr/>
        <a:lstStyle/>
        <a:p>
          <a:endParaRPr lang="en-GB"/>
        </a:p>
      </dgm:t>
    </dgm:pt>
    <dgm:pt modelId="{A8D127C7-BDF7-40FD-97A5-A96ABA4EAE4C}">
      <dgm:prSet phldrT="[Text]"/>
      <dgm:spPr/>
      <dgm:t>
        <a:bodyPr/>
        <a:lstStyle/>
        <a:p>
          <a:r>
            <a:rPr lang="en-GB" dirty="0"/>
            <a:t>What are we doing?</a:t>
          </a:r>
        </a:p>
      </dgm:t>
    </dgm:pt>
    <dgm:pt modelId="{EA8860F3-A6D7-4CA2-810E-489780B74CF9}" type="sibTrans" cxnId="{D1C68782-621D-49DA-88FF-C05F3708A707}">
      <dgm:prSet/>
      <dgm:spPr/>
      <dgm:t>
        <a:bodyPr/>
        <a:lstStyle/>
        <a:p>
          <a:endParaRPr lang="en-GB"/>
        </a:p>
      </dgm:t>
    </dgm:pt>
    <dgm:pt modelId="{088C588A-3487-4EBF-861D-FF7661BAD01A}" type="parTrans" cxnId="{D1C68782-621D-49DA-88FF-C05F3708A707}">
      <dgm:prSet/>
      <dgm:spPr/>
      <dgm:t>
        <a:bodyPr/>
        <a:lstStyle/>
        <a:p>
          <a:endParaRPr lang="en-GB"/>
        </a:p>
      </dgm:t>
    </dgm:pt>
    <dgm:pt modelId="{786252D2-2210-4608-9A0F-20380AC13E68}" type="pres">
      <dgm:prSet presAssocID="{8C7507F4-C096-431B-BA9D-9CC487C06E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D39C8-9039-40CE-9F3A-7C214C6D2B36}" type="pres">
      <dgm:prSet presAssocID="{F37E480B-127E-405B-8712-DBD6227A473F}" presName="compNode" presStyleCnt="0"/>
      <dgm:spPr/>
    </dgm:pt>
    <dgm:pt modelId="{016F10C0-41A5-404A-9CEA-C16E9E7709BF}" type="pres">
      <dgm:prSet presAssocID="{F37E480B-127E-405B-8712-DBD6227A473F}" presName="aNode" presStyleLbl="bgShp" presStyleIdx="0" presStyleCnt="5"/>
      <dgm:spPr/>
      <dgm:t>
        <a:bodyPr/>
        <a:lstStyle/>
        <a:p>
          <a:endParaRPr lang="en-US"/>
        </a:p>
      </dgm:t>
    </dgm:pt>
    <dgm:pt modelId="{85B85C02-DD3E-456C-ACF3-4D1C420A666D}" type="pres">
      <dgm:prSet presAssocID="{F37E480B-127E-405B-8712-DBD6227A473F}" presName="textNode" presStyleLbl="bgShp" presStyleIdx="0" presStyleCnt="5"/>
      <dgm:spPr/>
      <dgm:t>
        <a:bodyPr/>
        <a:lstStyle/>
        <a:p>
          <a:endParaRPr lang="en-US"/>
        </a:p>
      </dgm:t>
    </dgm:pt>
    <dgm:pt modelId="{5EFC5AA9-A2A5-4413-98AD-E47C5979F260}" type="pres">
      <dgm:prSet presAssocID="{F37E480B-127E-405B-8712-DBD6227A473F}" presName="compChildNode" presStyleCnt="0"/>
      <dgm:spPr/>
    </dgm:pt>
    <dgm:pt modelId="{937E8D17-110B-41C7-8D06-0A6478FCFD84}" type="pres">
      <dgm:prSet presAssocID="{F37E480B-127E-405B-8712-DBD6227A473F}" presName="theInnerList" presStyleCnt="0"/>
      <dgm:spPr/>
    </dgm:pt>
    <dgm:pt modelId="{751B4740-7AC8-4FBD-BF3E-FACEBBAB3331}" type="pres">
      <dgm:prSet presAssocID="{9BBF995B-DB7E-4534-AEEB-0780E88C3512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BD59-F9D3-49D3-A9C3-1BD344E6EF08}" type="pres">
      <dgm:prSet presAssocID="{9BBF995B-DB7E-4534-AEEB-0780E88C3512}" presName="aSpace2" presStyleCnt="0"/>
      <dgm:spPr/>
    </dgm:pt>
    <dgm:pt modelId="{389FBCD3-4F3E-4DE1-98BD-7108B6CA2004}" type="pres">
      <dgm:prSet presAssocID="{B60CD609-C1EB-4D0E-85EC-7EF7B78B7D0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3FFE8-0D7A-4382-90BD-9AAC4AD868C9}" type="pres">
      <dgm:prSet presAssocID="{B60CD609-C1EB-4D0E-85EC-7EF7B78B7D06}" presName="aSpace2" presStyleCnt="0"/>
      <dgm:spPr/>
    </dgm:pt>
    <dgm:pt modelId="{E9485DD4-4D9A-46AC-9801-8E896EBB137A}" type="pres">
      <dgm:prSet presAssocID="{A393439A-C9BF-4F30-B5BC-E5FC3C6496D6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16D4-1B92-4207-B30F-6A98DD8F9F0C}" type="pres">
      <dgm:prSet presAssocID="{A393439A-C9BF-4F30-B5BC-E5FC3C6496D6}" presName="aSpace2" presStyleCnt="0"/>
      <dgm:spPr/>
    </dgm:pt>
    <dgm:pt modelId="{ABE84EB9-C317-4B90-98E8-C4EEA0A30EEC}" type="pres">
      <dgm:prSet presAssocID="{70358AD6-9BD6-4A4F-83CA-822FFC9BE471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17891-458F-4F2D-9CF7-2032C39F42D7}" type="pres">
      <dgm:prSet presAssocID="{70358AD6-9BD6-4A4F-83CA-822FFC9BE471}" presName="aSpace2" presStyleCnt="0"/>
      <dgm:spPr/>
    </dgm:pt>
    <dgm:pt modelId="{2E90CF17-8583-46B0-B142-40B85AB9B897}" type="pres">
      <dgm:prSet presAssocID="{61EF32D2-13EC-4718-8F20-1EA0EA4C9B25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6A048-A3A1-43A6-8DB1-0260A7CFA939}" type="pres">
      <dgm:prSet presAssocID="{F37E480B-127E-405B-8712-DBD6227A473F}" presName="aSpace" presStyleCnt="0"/>
      <dgm:spPr/>
    </dgm:pt>
    <dgm:pt modelId="{4FE746B9-AA70-4739-91A2-8EBA5FFB9157}" type="pres">
      <dgm:prSet presAssocID="{2DE9B60F-5A95-4DA6-8234-02A088831941}" presName="compNode" presStyleCnt="0"/>
      <dgm:spPr/>
    </dgm:pt>
    <dgm:pt modelId="{857F6D21-3B99-472E-9DAE-CF5A1E25F09E}" type="pres">
      <dgm:prSet presAssocID="{2DE9B60F-5A95-4DA6-8234-02A088831941}" presName="aNode" presStyleLbl="bgShp" presStyleIdx="1" presStyleCnt="5" custLinFactNeighborY="-215"/>
      <dgm:spPr/>
      <dgm:t>
        <a:bodyPr/>
        <a:lstStyle/>
        <a:p>
          <a:endParaRPr lang="en-US"/>
        </a:p>
      </dgm:t>
    </dgm:pt>
    <dgm:pt modelId="{816976FA-31BB-4BF8-B00B-B40D9BB5F436}" type="pres">
      <dgm:prSet presAssocID="{2DE9B60F-5A95-4DA6-8234-02A088831941}" presName="textNode" presStyleLbl="bgShp" presStyleIdx="1" presStyleCnt="5"/>
      <dgm:spPr/>
      <dgm:t>
        <a:bodyPr/>
        <a:lstStyle/>
        <a:p>
          <a:endParaRPr lang="en-US"/>
        </a:p>
      </dgm:t>
    </dgm:pt>
    <dgm:pt modelId="{268C8FFE-82FE-4F80-8636-FFAAFDC49A3E}" type="pres">
      <dgm:prSet presAssocID="{2DE9B60F-5A95-4DA6-8234-02A088831941}" presName="compChildNode" presStyleCnt="0"/>
      <dgm:spPr/>
    </dgm:pt>
    <dgm:pt modelId="{83E5FBED-EB09-44A5-B55A-B4EA2436F0F8}" type="pres">
      <dgm:prSet presAssocID="{2DE9B60F-5A95-4DA6-8234-02A088831941}" presName="theInnerList" presStyleCnt="0"/>
      <dgm:spPr/>
    </dgm:pt>
    <dgm:pt modelId="{665F1AB2-A399-4B69-8576-1B8A8F0949EE}" type="pres">
      <dgm:prSet presAssocID="{A8D127C7-BDF7-40FD-97A5-A96ABA4EAE4C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088D-A80C-4ADD-B532-F669BE47DC44}" type="pres">
      <dgm:prSet presAssocID="{A8D127C7-BDF7-40FD-97A5-A96ABA4EAE4C}" presName="aSpace2" presStyleCnt="0"/>
      <dgm:spPr/>
    </dgm:pt>
    <dgm:pt modelId="{E9719527-0AEF-4FB8-8F63-EEEEFA34CC4E}" type="pres">
      <dgm:prSet presAssocID="{9E377627-9792-4486-8C1D-E8AAED22B567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87936-4130-4C00-ADA8-FCEEACDB9244}" type="pres">
      <dgm:prSet presAssocID="{9E377627-9792-4486-8C1D-E8AAED22B567}" presName="aSpace2" presStyleCnt="0"/>
      <dgm:spPr/>
    </dgm:pt>
    <dgm:pt modelId="{CB7A5624-D5C6-41E2-9B28-5C537F0174BC}" type="pres">
      <dgm:prSet presAssocID="{FACDE567-D5B2-403C-9075-B348C1229856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892C0-7845-4062-8FE0-B930593A75C3}" type="pres">
      <dgm:prSet presAssocID="{FACDE567-D5B2-403C-9075-B348C1229856}" presName="aSpace2" presStyleCnt="0"/>
      <dgm:spPr/>
    </dgm:pt>
    <dgm:pt modelId="{1BB19448-F696-4D35-9CA3-C277AF9DC4C3}" type="pres">
      <dgm:prSet presAssocID="{D30B731C-4DA6-4F56-8133-B69E5F183608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E74B2-84D1-48B8-B4B3-45E4CC03B1CE}" type="pres">
      <dgm:prSet presAssocID="{2DE9B60F-5A95-4DA6-8234-02A088831941}" presName="aSpace" presStyleCnt="0"/>
      <dgm:spPr/>
    </dgm:pt>
    <dgm:pt modelId="{04BB6134-3DB7-455A-A1FB-B64C08BE8276}" type="pres">
      <dgm:prSet presAssocID="{D5975114-20EE-45DC-AD05-8A14D52F6A3E}" presName="compNode" presStyleCnt="0"/>
      <dgm:spPr/>
    </dgm:pt>
    <dgm:pt modelId="{3BC129F6-1AD1-4172-9E54-3A5A5CB1CB83}" type="pres">
      <dgm:prSet presAssocID="{D5975114-20EE-45DC-AD05-8A14D52F6A3E}" presName="aNode" presStyleLbl="bgShp" presStyleIdx="2" presStyleCnt="5"/>
      <dgm:spPr/>
      <dgm:t>
        <a:bodyPr/>
        <a:lstStyle/>
        <a:p>
          <a:endParaRPr lang="en-US"/>
        </a:p>
      </dgm:t>
    </dgm:pt>
    <dgm:pt modelId="{9AE21C07-A264-4D2E-8914-BA23977539F3}" type="pres">
      <dgm:prSet presAssocID="{D5975114-20EE-45DC-AD05-8A14D52F6A3E}" presName="textNode" presStyleLbl="bgShp" presStyleIdx="2" presStyleCnt="5"/>
      <dgm:spPr/>
      <dgm:t>
        <a:bodyPr/>
        <a:lstStyle/>
        <a:p>
          <a:endParaRPr lang="en-US"/>
        </a:p>
      </dgm:t>
    </dgm:pt>
    <dgm:pt modelId="{C18F97DB-E4BE-4CA8-843C-ACFC0E711F69}" type="pres">
      <dgm:prSet presAssocID="{D5975114-20EE-45DC-AD05-8A14D52F6A3E}" presName="compChildNode" presStyleCnt="0"/>
      <dgm:spPr/>
    </dgm:pt>
    <dgm:pt modelId="{C8351634-75C9-4188-B54D-3FBC8D955F5A}" type="pres">
      <dgm:prSet presAssocID="{D5975114-20EE-45DC-AD05-8A14D52F6A3E}" presName="theInnerList" presStyleCnt="0"/>
      <dgm:spPr/>
    </dgm:pt>
    <dgm:pt modelId="{878676B2-A422-4760-9AA5-2AF25ACB5124}" type="pres">
      <dgm:prSet presAssocID="{B77FBE73-7576-4C8A-8CBA-7458A3868E57}" presName="childNode" presStyleLbl="node1" presStyleIdx="9" presStyleCnt="18" custLinFactNeighborX="-1096" custLinFactNeighborY="29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98B7F-00CD-4CE5-9019-70D1E587A8DD}" type="pres">
      <dgm:prSet presAssocID="{B77FBE73-7576-4C8A-8CBA-7458A3868E57}" presName="aSpace2" presStyleCnt="0"/>
      <dgm:spPr/>
    </dgm:pt>
    <dgm:pt modelId="{60F69991-BF59-4475-BEA0-AF22130471E6}" type="pres">
      <dgm:prSet presAssocID="{0EECF31D-A206-4D6B-863A-6E00F6B1566A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3DA13-5E89-4135-A610-44D13E53F885}" type="pres">
      <dgm:prSet presAssocID="{0EECF31D-A206-4D6B-863A-6E00F6B1566A}" presName="aSpace2" presStyleCnt="0"/>
      <dgm:spPr/>
    </dgm:pt>
    <dgm:pt modelId="{96E41DA6-025C-4A13-BF6C-84B3A83C7562}" type="pres">
      <dgm:prSet presAssocID="{1A97B3AD-9C8E-451F-A24F-361BEC09140E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79EDC-24A7-4D63-AA63-650176DE7863}" type="pres">
      <dgm:prSet presAssocID="{D5975114-20EE-45DC-AD05-8A14D52F6A3E}" presName="aSpace" presStyleCnt="0"/>
      <dgm:spPr/>
    </dgm:pt>
    <dgm:pt modelId="{4519BCDA-6235-417C-B143-A6E65230FB2C}" type="pres">
      <dgm:prSet presAssocID="{C9EECEA8-7EAC-45E0-AF8B-D1B1D209343C}" presName="compNode" presStyleCnt="0"/>
      <dgm:spPr/>
    </dgm:pt>
    <dgm:pt modelId="{D5F0EC09-5301-4DDB-BCF7-DCF1BE5A9C81}" type="pres">
      <dgm:prSet presAssocID="{C9EECEA8-7EAC-45E0-AF8B-D1B1D209343C}" presName="aNode" presStyleLbl="bgShp" presStyleIdx="3" presStyleCnt="5"/>
      <dgm:spPr/>
      <dgm:t>
        <a:bodyPr/>
        <a:lstStyle/>
        <a:p>
          <a:endParaRPr lang="en-US"/>
        </a:p>
      </dgm:t>
    </dgm:pt>
    <dgm:pt modelId="{22BB8FA9-1CAE-430C-8754-69A2D888895F}" type="pres">
      <dgm:prSet presAssocID="{C9EECEA8-7EAC-45E0-AF8B-D1B1D209343C}" presName="textNode" presStyleLbl="bgShp" presStyleIdx="3" presStyleCnt="5"/>
      <dgm:spPr/>
      <dgm:t>
        <a:bodyPr/>
        <a:lstStyle/>
        <a:p>
          <a:endParaRPr lang="en-US"/>
        </a:p>
      </dgm:t>
    </dgm:pt>
    <dgm:pt modelId="{6A4DBAE4-B00D-40F9-9634-65F0938D6646}" type="pres">
      <dgm:prSet presAssocID="{C9EECEA8-7EAC-45E0-AF8B-D1B1D209343C}" presName="compChildNode" presStyleCnt="0"/>
      <dgm:spPr/>
    </dgm:pt>
    <dgm:pt modelId="{2D90A1CB-262E-4516-9C07-8DAA8B650F76}" type="pres">
      <dgm:prSet presAssocID="{C9EECEA8-7EAC-45E0-AF8B-D1B1D209343C}" presName="theInnerList" presStyleCnt="0"/>
      <dgm:spPr/>
    </dgm:pt>
    <dgm:pt modelId="{6C79CDCD-CDCF-4196-B289-D150AD6F2F58}" type="pres">
      <dgm:prSet presAssocID="{7F76B961-FD0D-4B18-853B-83F73C95FD21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FF541-0E7C-4AEF-86A5-CA0157D3A8F3}" type="pres">
      <dgm:prSet presAssocID="{7F76B961-FD0D-4B18-853B-83F73C95FD21}" presName="aSpace2" presStyleCnt="0"/>
      <dgm:spPr/>
    </dgm:pt>
    <dgm:pt modelId="{2E4F80DE-384E-4ACA-97F2-061B1F3246BB}" type="pres">
      <dgm:prSet presAssocID="{BD593A25-3215-407B-A920-0D76587E2AFA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E60C9-F4E4-497B-8D7E-C193C358D797}" type="pres">
      <dgm:prSet presAssocID="{BD593A25-3215-407B-A920-0D76587E2AFA}" presName="aSpace2" presStyleCnt="0"/>
      <dgm:spPr/>
    </dgm:pt>
    <dgm:pt modelId="{25F24C58-2EC3-4078-8F5E-09058BB67971}" type="pres">
      <dgm:prSet presAssocID="{9CA1A784-DFB1-437A-9238-1EBB209224B8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2CC86-6DB7-4E27-A9B8-504A3EDCB58F}" type="pres">
      <dgm:prSet presAssocID="{C9EECEA8-7EAC-45E0-AF8B-D1B1D209343C}" presName="aSpace" presStyleCnt="0"/>
      <dgm:spPr/>
    </dgm:pt>
    <dgm:pt modelId="{A7578AE0-6633-4CEF-A3ED-AF6322C05522}" type="pres">
      <dgm:prSet presAssocID="{75AF19EC-41FE-4DCF-9680-55E58A6DA444}" presName="compNode" presStyleCnt="0"/>
      <dgm:spPr/>
    </dgm:pt>
    <dgm:pt modelId="{AF3DD2F9-8232-44FF-95A3-ED89E94B1673}" type="pres">
      <dgm:prSet presAssocID="{75AF19EC-41FE-4DCF-9680-55E58A6DA444}" presName="aNode" presStyleLbl="bgShp" presStyleIdx="4" presStyleCnt="5"/>
      <dgm:spPr/>
      <dgm:t>
        <a:bodyPr/>
        <a:lstStyle/>
        <a:p>
          <a:endParaRPr lang="en-US"/>
        </a:p>
      </dgm:t>
    </dgm:pt>
    <dgm:pt modelId="{15D57D68-C684-4FE5-98D8-924BE2BA4B34}" type="pres">
      <dgm:prSet presAssocID="{75AF19EC-41FE-4DCF-9680-55E58A6DA444}" presName="textNode" presStyleLbl="bgShp" presStyleIdx="4" presStyleCnt="5"/>
      <dgm:spPr/>
      <dgm:t>
        <a:bodyPr/>
        <a:lstStyle/>
        <a:p>
          <a:endParaRPr lang="en-US"/>
        </a:p>
      </dgm:t>
    </dgm:pt>
    <dgm:pt modelId="{825E6830-482E-4257-A18E-0DA04F53714E}" type="pres">
      <dgm:prSet presAssocID="{75AF19EC-41FE-4DCF-9680-55E58A6DA444}" presName="compChildNode" presStyleCnt="0"/>
      <dgm:spPr/>
    </dgm:pt>
    <dgm:pt modelId="{7E74A572-20A6-4513-8899-1A6180CE73BB}" type="pres">
      <dgm:prSet presAssocID="{75AF19EC-41FE-4DCF-9680-55E58A6DA444}" presName="theInnerList" presStyleCnt="0"/>
      <dgm:spPr/>
    </dgm:pt>
    <dgm:pt modelId="{C70557C6-FFB2-4D45-A0D4-41D3E7880210}" type="pres">
      <dgm:prSet presAssocID="{C2A02F32-337A-4827-8FFC-1FDBEFE6181A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4C202-42C8-4B77-B05E-5D3541E1BC18}" type="pres">
      <dgm:prSet presAssocID="{C2A02F32-337A-4827-8FFC-1FDBEFE6181A}" presName="aSpace2" presStyleCnt="0"/>
      <dgm:spPr/>
    </dgm:pt>
    <dgm:pt modelId="{D944B530-6AA6-419E-8ECC-270207AA4EF3}" type="pres">
      <dgm:prSet presAssocID="{06A7A4B6-70A1-48B7-B0CA-0AE12514F052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59723-7651-4B9F-BE0A-23477F162E1F}" type="pres">
      <dgm:prSet presAssocID="{06A7A4B6-70A1-48B7-B0CA-0AE12514F052}" presName="aSpace2" presStyleCnt="0"/>
      <dgm:spPr/>
    </dgm:pt>
    <dgm:pt modelId="{BA6005F7-8FF1-4CB7-A0D1-CA2269A11DD6}" type="pres">
      <dgm:prSet presAssocID="{683B0FE7-C935-4982-AE26-802BF17EAB58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13319-05A0-45C8-8A1D-DE8B51883E6F}" srcId="{F37E480B-127E-405B-8712-DBD6227A473F}" destId="{61EF32D2-13EC-4718-8F20-1EA0EA4C9B25}" srcOrd="4" destOrd="0" parTransId="{A4ADB012-0D11-4697-969B-9EAFD26E9BD3}" sibTransId="{AE385E8C-3E52-43A7-A638-12E7428F1159}"/>
    <dgm:cxn modelId="{B58FFA54-551A-4F47-B2CF-99D68B80DC0F}" type="presOf" srcId="{C9EECEA8-7EAC-45E0-AF8B-D1B1D209343C}" destId="{D5F0EC09-5301-4DDB-BCF7-DCF1BE5A9C81}" srcOrd="0" destOrd="0" presId="urn:microsoft.com/office/officeart/2005/8/layout/lProcess2"/>
    <dgm:cxn modelId="{D1C68782-621D-49DA-88FF-C05F3708A707}" srcId="{2DE9B60F-5A95-4DA6-8234-02A088831941}" destId="{A8D127C7-BDF7-40FD-97A5-A96ABA4EAE4C}" srcOrd="0" destOrd="0" parTransId="{088C588A-3487-4EBF-861D-FF7661BAD01A}" sibTransId="{EA8860F3-A6D7-4CA2-810E-489780B74CF9}"/>
    <dgm:cxn modelId="{B8BA0B02-BECE-49E4-96CC-F2238BD65953}" type="presOf" srcId="{70358AD6-9BD6-4A4F-83CA-822FFC9BE471}" destId="{ABE84EB9-C317-4B90-98E8-C4EEA0A30EEC}" srcOrd="0" destOrd="0" presId="urn:microsoft.com/office/officeart/2005/8/layout/lProcess2"/>
    <dgm:cxn modelId="{0C0D18E3-3E19-44B9-B4D3-FF677B138016}" type="presOf" srcId="{B60CD609-C1EB-4D0E-85EC-7EF7B78B7D06}" destId="{389FBCD3-4F3E-4DE1-98BD-7108B6CA2004}" srcOrd="0" destOrd="0" presId="urn:microsoft.com/office/officeart/2005/8/layout/lProcess2"/>
    <dgm:cxn modelId="{7A6DB2B1-9E46-4467-9F0F-C5A4E78B154B}" type="presOf" srcId="{9CA1A784-DFB1-437A-9238-1EBB209224B8}" destId="{25F24C58-2EC3-4078-8F5E-09058BB67971}" srcOrd="0" destOrd="0" presId="urn:microsoft.com/office/officeart/2005/8/layout/lProcess2"/>
    <dgm:cxn modelId="{61C33E4E-AB74-4549-8882-C61B323FD671}" type="presOf" srcId="{C9EECEA8-7EAC-45E0-AF8B-D1B1D209343C}" destId="{22BB8FA9-1CAE-430C-8754-69A2D888895F}" srcOrd="1" destOrd="0" presId="urn:microsoft.com/office/officeart/2005/8/layout/lProcess2"/>
    <dgm:cxn modelId="{B714AF69-FA8F-42D8-BCF2-18D77B60B84B}" type="presOf" srcId="{7F76B961-FD0D-4B18-853B-83F73C95FD21}" destId="{6C79CDCD-CDCF-4196-B289-D150AD6F2F58}" srcOrd="0" destOrd="0" presId="urn:microsoft.com/office/officeart/2005/8/layout/lProcess2"/>
    <dgm:cxn modelId="{C9A344B3-4649-4A39-8153-5208DBF7444D}" type="presOf" srcId="{A393439A-C9BF-4F30-B5BC-E5FC3C6496D6}" destId="{E9485DD4-4D9A-46AC-9801-8E896EBB137A}" srcOrd="0" destOrd="0" presId="urn:microsoft.com/office/officeart/2005/8/layout/lProcess2"/>
    <dgm:cxn modelId="{16BD4CBA-2252-42AB-9A5E-4BA1034503B2}" srcId="{75AF19EC-41FE-4DCF-9680-55E58A6DA444}" destId="{683B0FE7-C935-4982-AE26-802BF17EAB58}" srcOrd="2" destOrd="0" parTransId="{75654F13-EC80-4FD0-943D-40878A3B5A89}" sibTransId="{0F0D4F43-139B-4F90-8F47-39F2547FE7D5}"/>
    <dgm:cxn modelId="{05395BB6-3CC9-4CB6-9A3B-ACC850E07730}" srcId="{F37E480B-127E-405B-8712-DBD6227A473F}" destId="{B60CD609-C1EB-4D0E-85EC-7EF7B78B7D06}" srcOrd="1" destOrd="0" parTransId="{3D56E2E6-67BB-40C6-B87D-209C75ECDEB0}" sibTransId="{FD53D2A5-CEE9-4029-8D84-9C11D799FE5E}"/>
    <dgm:cxn modelId="{8CF1EB88-D23D-4D2D-AB81-3F04378D4EF6}" type="presOf" srcId="{75AF19EC-41FE-4DCF-9680-55E58A6DA444}" destId="{AF3DD2F9-8232-44FF-95A3-ED89E94B1673}" srcOrd="0" destOrd="0" presId="urn:microsoft.com/office/officeart/2005/8/layout/lProcess2"/>
    <dgm:cxn modelId="{E3C2656E-9497-4988-89EC-4C926D8B5398}" srcId="{C9EECEA8-7EAC-45E0-AF8B-D1B1D209343C}" destId="{7F76B961-FD0D-4B18-853B-83F73C95FD21}" srcOrd="0" destOrd="0" parTransId="{98B4EDCF-4BD5-454F-9E7C-2CFEE10312FB}" sibTransId="{A22D3C26-6FDF-4C96-A447-54BA0350E0A8}"/>
    <dgm:cxn modelId="{24296A89-AF79-48CE-B0AC-CD35AA38082C}" type="presOf" srcId="{BD593A25-3215-407B-A920-0D76587E2AFA}" destId="{2E4F80DE-384E-4ACA-97F2-061B1F3246BB}" srcOrd="0" destOrd="0" presId="urn:microsoft.com/office/officeart/2005/8/layout/lProcess2"/>
    <dgm:cxn modelId="{F1CE6185-8097-4BC7-913F-1AB041627099}" srcId="{75AF19EC-41FE-4DCF-9680-55E58A6DA444}" destId="{C2A02F32-337A-4827-8FFC-1FDBEFE6181A}" srcOrd="0" destOrd="0" parTransId="{1F11B869-BD86-4BB2-9C19-9AEAE219ADF7}" sibTransId="{939804D7-2FC5-4533-A674-308E32C85EC6}"/>
    <dgm:cxn modelId="{26CD707C-350D-4549-9B3B-0CEBE4B76062}" srcId="{8C7507F4-C096-431B-BA9D-9CC487C06EFA}" destId="{75AF19EC-41FE-4DCF-9680-55E58A6DA444}" srcOrd="4" destOrd="0" parTransId="{446BBAC3-EE4D-43E1-BD30-9E444D0308F4}" sibTransId="{F550A8FC-C4E5-4D82-BFE2-85CBD525BC72}"/>
    <dgm:cxn modelId="{8A528900-E686-414E-8F7B-C305F4893ED2}" type="presOf" srcId="{9E377627-9792-4486-8C1D-E8AAED22B567}" destId="{E9719527-0AEF-4FB8-8F63-EEEEFA34CC4E}" srcOrd="0" destOrd="0" presId="urn:microsoft.com/office/officeart/2005/8/layout/lProcess2"/>
    <dgm:cxn modelId="{31740F1B-B258-4561-8429-58CB6BB53D49}" srcId="{2DE9B60F-5A95-4DA6-8234-02A088831941}" destId="{9E377627-9792-4486-8C1D-E8AAED22B567}" srcOrd="1" destOrd="0" parTransId="{01726A21-A028-474C-BD73-CC2D446DDA39}" sibTransId="{1BC97C7A-870C-44D4-9A23-AA3381A86D6B}"/>
    <dgm:cxn modelId="{6675E5FA-E0BF-4233-A6D4-14F7504D3B05}" srcId="{F37E480B-127E-405B-8712-DBD6227A473F}" destId="{70358AD6-9BD6-4A4F-83CA-822FFC9BE471}" srcOrd="3" destOrd="0" parTransId="{DE73ED6E-7D03-4BB0-9B07-F61D25BA5B1A}" sibTransId="{1103F77D-911C-4386-A740-A730551E4A9B}"/>
    <dgm:cxn modelId="{C76E7571-DE76-4F7B-B5EE-810ABEF7E63C}" srcId="{2DE9B60F-5A95-4DA6-8234-02A088831941}" destId="{D30B731C-4DA6-4F56-8133-B69E5F183608}" srcOrd="3" destOrd="0" parTransId="{EB54C90A-0A73-489F-B913-AFC96A5EA13B}" sibTransId="{518AD62A-397B-421A-848B-18E8B31DE72F}"/>
    <dgm:cxn modelId="{5EAB6511-DCF6-4B34-8597-284EDC0CCB1F}" type="presOf" srcId="{1A97B3AD-9C8E-451F-A24F-361BEC09140E}" destId="{96E41DA6-025C-4A13-BF6C-84B3A83C7562}" srcOrd="0" destOrd="0" presId="urn:microsoft.com/office/officeart/2005/8/layout/lProcess2"/>
    <dgm:cxn modelId="{E566D24A-5FC1-4720-A543-E69443F433F4}" type="presOf" srcId="{2DE9B60F-5A95-4DA6-8234-02A088831941}" destId="{816976FA-31BB-4BF8-B00B-B40D9BB5F436}" srcOrd="1" destOrd="0" presId="urn:microsoft.com/office/officeart/2005/8/layout/lProcess2"/>
    <dgm:cxn modelId="{FE7366FE-A249-4A0A-850E-2303BC4A95DC}" srcId="{8C7507F4-C096-431B-BA9D-9CC487C06EFA}" destId="{F37E480B-127E-405B-8712-DBD6227A473F}" srcOrd="0" destOrd="0" parTransId="{4260DF85-5E4A-456F-AFEB-D332C6A9782C}" sibTransId="{A774EFD6-639B-4D57-BF5C-72CF045BF9E9}"/>
    <dgm:cxn modelId="{4CB7E347-90F2-450A-9843-752CDF45A8BB}" srcId="{D5975114-20EE-45DC-AD05-8A14D52F6A3E}" destId="{B77FBE73-7576-4C8A-8CBA-7458A3868E57}" srcOrd="0" destOrd="0" parTransId="{241679AC-7689-4642-A74B-371F36E1AA4E}" sibTransId="{25EB8045-9A35-453E-877B-2EA7AFD71ACA}"/>
    <dgm:cxn modelId="{8FCBB6C7-985A-4A3E-A75C-F9F21701473C}" type="presOf" srcId="{D30B731C-4DA6-4F56-8133-B69E5F183608}" destId="{1BB19448-F696-4D35-9CA3-C277AF9DC4C3}" srcOrd="0" destOrd="0" presId="urn:microsoft.com/office/officeart/2005/8/layout/lProcess2"/>
    <dgm:cxn modelId="{25AF03F7-3225-47D2-8A01-9352FA9AB086}" type="presOf" srcId="{D5975114-20EE-45DC-AD05-8A14D52F6A3E}" destId="{3BC129F6-1AD1-4172-9E54-3A5A5CB1CB83}" srcOrd="0" destOrd="0" presId="urn:microsoft.com/office/officeart/2005/8/layout/lProcess2"/>
    <dgm:cxn modelId="{99F849FE-2875-49A3-AEC8-B31B2823605F}" type="presOf" srcId="{61EF32D2-13EC-4718-8F20-1EA0EA4C9B25}" destId="{2E90CF17-8583-46B0-B142-40B85AB9B897}" srcOrd="0" destOrd="0" presId="urn:microsoft.com/office/officeart/2005/8/layout/lProcess2"/>
    <dgm:cxn modelId="{0EC1B72B-6C17-4168-81C2-803D9D76D88D}" srcId="{C9EECEA8-7EAC-45E0-AF8B-D1B1D209343C}" destId="{9CA1A784-DFB1-437A-9238-1EBB209224B8}" srcOrd="2" destOrd="0" parTransId="{077238D4-8418-4F4A-A980-69CA966C5B7E}" sibTransId="{1C58B7AB-3C98-4A72-A340-6016476A8A8B}"/>
    <dgm:cxn modelId="{5F75458C-6FFB-48DE-B39B-F0C825D02ACA}" type="presOf" srcId="{06A7A4B6-70A1-48B7-B0CA-0AE12514F052}" destId="{D944B530-6AA6-419E-8ECC-270207AA4EF3}" srcOrd="0" destOrd="0" presId="urn:microsoft.com/office/officeart/2005/8/layout/lProcess2"/>
    <dgm:cxn modelId="{2C92C421-ADA6-4438-98DD-83B95FE68D10}" srcId="{8C7507F4-C096-431B-BA9D-9CC487C06EFA}" destId="{2DE9B60F-5A95-4DA6-8234-02A088831941}" srcOrd="1" destOrd="0" parTransId="{1D2BECD8-18A6-4B17-90EA-CD0CEA7A37F3}" sibTransId="{D063A033-D0E2-4E03-B956-691DF70EE5A9}"/>
    <dgm:cxn modelId="{A9E5E49E-9896-4801-A55F-B1598F19C52C}" srcId="{2DE9B60F-5A95-4DA6-8234-02A088831941}" destId="{FACDE567-D5B2-403C-9075-B348C1229856}" srcOrd="2" destOrd="0" parTransId="{1987C376-6A33-47CC-AE5B-DB300BF9A482}" sibTransId="{5955EE96-24DE-451F-AF38-EB6FA68D0E63}"/>
    <dgm:cxn modelId="{4FE31941-C5A6-4510-9882-048F9F18C8A6}" type="presOf" srcId="{8C7507F4-C096-431B-BA9D-9CC487C06EFA}" destId="{786252D2-2210-4608-9A0F-20380AC13E68}" srcOrd="0" destOrd="0" presId="urn:microsoft.com/office/officeart/2005/8/layout/lProcess2"/>
    <dgm:cxn modelId="{F46A2361-332B-4824-BE74-35DF7D776C07}" srcId="{8C7507F4-C096-431B-BA9D-9CC487C06EFA}" destId="{C9EECEA8-7EAC-45E0-AF8B-D1B1D209343C}" srcOrd="3" destOrd="0" parTransId="{3BDA0378-BB51-42D6-96AC-2392205643DE}" sibTransId="{355D36C5-7548-4A2C-867D-EF21FBFC3633}"/>
    <dgm:cxn modelId="{F0D3D506-AC52-481B-81F4-C14EAB318741}" type="presOf" srcId="{B77FBE73-7576-4C8A-8CBA-7458A3868E57}" destId="{878676B2-A422-4760-9AA5-2AF25ACB5124}" srcOrd="0" destOrd="0" presId="urn:microsoft.com/office/officeart/2005/8/layout/lProcess2"/>
    <dgm:cxn modelId="{E871A744-10AA-4BD3-8A6A-D568D4ECF05F}" type="presOf" srcId="{F37E480B-127E-405B-8712-DBD6227A473F}" destId="{016F10C0-41A5-404A-9CEA-C16E9E7709BF}" srcOrd="0" destOrd="0" presId="urn:microsoft.com/office/officeart/2005/8/layout/lProcess2"/>
    <dgm:cxn modelId="{38E79810-92DD-4E20-9784-90863C8FEBD9}" type="presOf" srcId="{9BBF995B-DB7E-4534-AEEB-0780E88C3512}" destId="{751B4740-7AC8-4FBD-BF3E-FACEBBAB3331}" srcOrd="0" destOrd="0" presId="urn:microsoft.com/office/officeart/2005/8/layout/lProcess2"/>
    <dgm:cxn modelId="{2F891D3C-EED8-4970-BB81-CBA9E168AE5F}" type="presOf" srcId="{683B0FE7-C935-4982-AE26-802BF17EAB58}" destId="{BA6005F7-8FF1-4CB7-A0D1-CA2269A11DD6}" srcOrd="0" destOrd="0" presId="urn:microsoft.com/office/officeart/2005/8/layout/lProcess2"/>
    <dgm:cxn modelId="{B6683377-D70E-49C8-8676-3A9401D58254}" srcId="{C9EECEA8-7EAC-45E0-AF8B-D1B1D209343C}" destId="{BD593A25-3215-407B-A920-0D76587E2AFA}" srcOrd="1" destOrd="0" parTransId="{6908852B-6085-4FA0-831F-996F8DCC32A1}" sibTransId="{89A99D95-7462-4B6A-8B74-8393F0EF22C9}"/>
    <dgm:cxn modelId="{0C6518A0-9B46-437C-A7A0-7AFE83AACAEB}" type="presOf" srcId="{0EECF31D-A206-4D6B-863A-6E00F6B1566A}" destId="{60F69991-BF59-4475-BEA0-AF22130471E6}" srcOrd="0" destOrd="0" presId="urn:microsoft.com/office/officeart/2005/8/layout/lProcess2"/>
    <dgm:cxn modelId="{3C29C7D8-1AE7-46C3-BA01-8403B5379DC1}" srcId="{F37E480B-127E-405B-8712-DBD6227A473F}" destId="{9BBF995B-DB7E-4534-AEEB-0780E88C3512}" srcOrd="0" destOrd="0" parTransId="{9AB3A3C7-3635-489E-8D21-57835DDC8A50}" sibTransId="{F155B6F5-8526-44CE-8FB3-621D30BF9923}"/>
    <dgm:cxn modelId="{82A81484-9286-413C-AA80-79BE585E5847}" srcId="{D5975114-20EE-45DC-AD05-8A14D52F6A3E}" destId="{1A97B3AD-9C8E-451F-A24F-361BEC09140E}" srcOrd="2" destOrd="0" parTransId="{A0541D0B-F666-4BB3-BE12-6E4CAA1E2B09}" sibTransId="{A14F3D0A-976B-41CD-8D5F-C43C5B458122}"/>
    <dgm:cxn modelId="{5CC8C8AF-9237-4BB6-A22A-05A51C949BB4}" type="presOf" srcId="{C2A02F32-337A-4827-8FFC-1FDBEFE6181A}" destId="{C70557C6-FFB2-4D45-A0D4-41D3E7880210}" srcOrd="0" destOrd="0" presId="urn:microsoft.com/office/officeart/2005/8/layout/lProcess2"/>
    <dgm:cxn modelId="{08EF5FE2-7972-401A-918A-93F7FF1DDBD6}" type="presOf" srcId="{2DE9B60F-5A95-4DA6-8234-02A088831941}" destId="{857F6D21-3B99-472E-9DAE-CF5A1E25F09E}" srcOrd="0" destOrd="0" presId="urn:microsoft.com/office/officeart/2005/8/layout/lProcess2"/>
    <dgm:cxn modelId="{C5D13783-85F8-454C-9CE0-994FB52DB46C}" type="presOf" srcId="{D5975114-20EE-45DC-AD05-8A14D52F6A3E}" destId="{9AE21C07-A264-4D2E-8914-BA23977539F3}" srcOrd="1" destOrd="0" presId="urn:microsoft.com/office/officeart/2005/8/layout/lProcess2"/>
    <dgm:cxn modelId="{1214EC4A-13BD-4FCD-A558-E98EA03BB9D7}" type="presOf" srcId="{A8D127C7-BDF7-40FD-97A5-A96ABA4EAE4C}" destId="{665F1AB2-A399-4B69-8576-1B8A8F0949EE}" srcOrd="0" destOrd="0" presId="urn:microsoft.com/office/officeart/2005/8/layout/lProcess2"/>
    <dgm:cxn modelId="{280F0E33-0993-48F3-A696-6F5F55B71D30}" srcId="{75AF19EC-41FE-4DCF-9680-55E58A6DA444}" destId="{06A7A4B6-70A1-48B7-B0CA-0AE12514F052}" srcOrd="1" destOrd="0" parTransId="{7AFD6C4B-5A47-48AC-AD60-870744395D3C}" sibTransId="{41B30AD5-4325-4823-9776-A37C3D5861E1}"/>
    <dgm:cxn modelId="{F8F7DF68-638A-45B5-914C-35E980CF4023}" srcId="{D5975114-20EE-45DC-AD05-8A14D52F6A3E}" destId="{0EECF31D-A206-4D6B-863A-6E00F6B1566A}" srcOrd="1" destOrd="0" parTransId="{5B3BB713-D8D6-4B0B-B238-83D5A836668A}" sibTransId="{7E740797-7F91-4E25-9BC8-38A47B2FD35B}"/>
    <dgm:cxn modelId="{251DA4A0-7670-4590-9484-AD252B45D826}" srcId="{8C7507F4-C096-431B-BA9D-9CC487C06EFA}" destId="{D5975114-20EE-45DC-AD05-8A14D52F6A3E}" srcOrd="2" destOrd="0" parTransId="{B703A98E-109B-4098-9580-0F32625A22A5}" sibTransId="{48B4E188-F111-4AAA-AE31-AE55486C3BE1}"/>
    <dgm:cxn modelId="{BF1DF136-CCEE-49F4-AD23-532B24543D91}" srcId="{F37E480B-127E-405B-8712-DBD6227A473F}" destId="{A393439A-C9BF-4F30-B5BC-E5FC3C6496D6}" srcOrd="2" destOrd="0" parTransId="{A69BD6B7-05D5-412B-A945-9DD35F99CE80}" sibTransId="{585CE960-133F-4F80-8AE9-8743EFAFA279}"/>
    <dgm:cxn modelId="{67C031A6-2245-43FF-9DDF-47171D1ED626}" type="presOf" srcId="{F37E480B-127E-405B-8712-DBD6227A473F}" destId="{85B85C02-DD3E-456C-ACF3-4D1C420A666D}" srcOrd="1" destOrd="0" presId="urn:microsoft.com/office/officeart/2005/8/layout/lProcess2"/>
    <dgm:cxn modelId="{858DDAE9-22A7-406C-9816-19198088A5E7}" type="presOf" srcId="{FACDE567-D5B2-403C-9075-B348C1229856}" destId="{CB7A5624-D5C6-41E2-9B28-5C537F0174BC}" srcOrd="0" destOrd="0" presId="urn:microsoft.com/office/officeart/2005/8/layout/lProcess2"/>
    <dgm:cxn modelId="{E80441A3-E793-412B-9C53-C8E4C544EA86}" type="presOf" srcId="{75AF19EC-41FE-4DCF-9680-55E58A6DA444}" destId="{15D57D68-C684-4FE5-98D8-924BE2BA4B34}" srcOrd="1" destOrd="0" presId="urn:microsoft.com/office/officeart/2005/8/layout/lProcess2"/>
    <dgm:cxn modelId="{03E8802B-681F-4A6A-8408-4DDCCF045170}" type="presParOf" srcId="{786252D2-2210-4608-9A0F-20380AC13E68}" destId="{8B5D39C8-9039-40CE-9F3A-7C214C6D2B36}" srcOrd="0" destOrd="0" presId="urn:microsoft.com/office/officeart/2005/8/layout/lProcess2"/>
    <dgm:cxn modelId="{2FDC5277-A005-4FEA-B449-D5B79F2349BD}" type="presParOf" srcId="{8B5D39C8-9039-40CE-9F3A-7C214C6D2B36}" destId="{016F10C0-41A5-404A-9CEA-C16E9E7709BF}" srcOrd="0" destOrd="0" presId="urn:microsoft.com/office/officeart/2005/8/layout/lProcess2"/>
    <dgm:cxn modelId="{4E22922B-AD26-4359-B48F-EED5FD6EED00}" type="presParOf" srcId="{8B5D39C8-9039-40CE-9F3A-7C214C6D2B36}" destId="{85B85C02-DD3E-456C-ACF3-4D1C420A666D}" srcOrd="1" destOrd="0" presId="urn:microsoft.com/office/officeart/2005/8/layout/lProcess2"/>
    <dgm:cxn modelId="{5B9DA913-386D-4E6E-A81B-E7EB8884ABA3}" type="presParOf" srcId="{8B5D39C8-9039-40CE-9F3A-7C214C6D2B36}" destId="{5EFC5AA9-A2A5-4413-98AD-E47C5979F260}" srcOrd="2" destOrd="0" presId="urn:microsoft.com/office/officeart/2005/8/layout/lProcess2"/>
    <dgm:cxn modelId="{DA07A369-DFAB-4105-8005-05244DDF254F}" type="presParOf" srcId="{5EFC5AA9-A2A5-4413-98AD-E47C5979F260}" destId="{937E8D17-110B-41C7-8D06-0A6478FCFD84}" srcOrd="0" destOrd="0" presId="urn:microsoft.com/office/officeart/2005/8/layout/lProcess2"/>
    <dgm:cxn modelId="{FE73B5EE-E63A-43A6-A925-23C7F24BA77D}" type="presParOf" srcId="{937E8D17-110B-41C7-8D06-0A6478FCFD84}" destId="{751B4740-7AC8-4FBD-BF3E-FACEBBAB3331}" srcOrd="0" destOrd="0" presId="urn:microsoft.com/office/officeart/2005/8/layout/lProcess2"/>
    <dgm:cxn modelId="{24E59CC9-EE47-4B06-BB02-7B548765B202}" type="presParOf" srcId="{937E8D17-110B-41C7-8D06-0A6478FCFD84}" destId="{93F1BD59-F9D3-49D3-A9C3-1BD344E6EF08}" srcOrd="1" destOrd="0" presId="urn:microsoft.com/office/officeart/2005/8/layout/lProcess2"/>
    <dgm:cxn modelId="{43E596F6-EB94-435B-BA17-E2E6C5C2D91A}" type="presParOf" srcId="{937E8D17-110B-41C7-8D06-0A6478FCFD84}" destId="{389FBCD3-4F3E-4DE1-98BD-7108B6CA2004}" srcOrd="2" destOrd="0" presId="urn:microsoft.com/office/officeart/2005/8/layout/lProcess2"/>
    <dgm:cxn modelId="{12252DE0-1B4C-4976-B7E0-90A98EED328F}" type="presParOf" srcId="{937E8D17-110B-41C7-8D06-0A6478FCFD84}" destId="{93A3FFE8-0D7A-4382-90BD-9AAC4AD868C9}" srcOrd="3" destOrd="0" presId="urn:microsoft.com/office/officeart/2005/8/layout/lProcess2"/>
    <dgm:cxn modelId="{DF0EBD6A-A14F-4936-BB36-30B606FB92D5}" type="presParOf" srcId="{937E8D17-110B-41C7-8D06-0A6478FCFD84}" destId="{E9485DD4-4D9A-46AC-9801-8E896EBB137A}" srcOrd="4" destOrd="0" presId="urn:microsoft.com/office/officeart/2005/8/layout/lProcess2"/>
    <dgm:cxn modelId="{5A9C715C-46A2-4D0F-AFE0-AFADE532C6EB}" type="presParOf" srcId="{937E8D17-110B-41C7-8D06-0A6478FCFD84}" destId="{A89216D4-1B92-4207-B30F-6A98DD8F9F0C}" srcOrd="5" destOrd="0" presId="urn:microsoft.com/office/officeart/2005/8/layout/lProcess2"/>
    <dgm:cxn modelId="{C952C15D-C75E-46C2-8E9C-D64205A2438E}" type="presParOf" srcId="{937E8D17-110B-41C7-8D06-0A6478FCFD84}" destId="{ABE84EB9-C317-4B90-98E8-C4EEA0A30EEC}" srcOrd="6" destOrd="0" presId="urn:microsoft.com/office/officeart/2005/8/layout/lProcess2"/>
    <dgm:cxn modelId="{3EC5C641-7B8F-4941-A943-A579B466EA62}" type="presParOf" srcId="{937E8D17-110B-41C7-8D06-0A6478FCFD84}" destId="{13417891-458F-4F2D-9CF7-2032C39F42D7}" srcOrd="7" destOrd="0" presId="urn:microsoft.com/office/officeart/2005/8/layout/lProcess2"/>
    <dgm:cxn modelId="{B2931FD2-DCE1-4F5A-A666-0A79079205D8}" type="presParOf" srcId="{937E8D17-110B-41C7-8D06-0A6478FCFD84}" destId="{2E90CF17-8583-46B0-B142-40B85AB9B897}" srcOrd="8" destOrd="0" presId="urn:microsoft.com/office/officeart/2005/8/layout/lProcess2"/>
    <dgm:cxn modelId="{A3AC8751-9EC6-4E0C-B4C6-BA720C2EAF02}" type="presParOf" srcId="{786252D2-2210-4608-9A0F-20380AC13E68}" destId="{3956A048-A3A1-43A6-8DB1-0260A7CFA939}" srcOrd="1" destOrd="0" presId="urn:microsoft.com/office/officeart/2005/8/layout/lProcess2"/>
    <dgm:cxn modelId="{947588F0-8323-450C-A0F6-6C33A315DF5F}" type="presParOf" srcId="{786252D2-2210-4608-9A0F-20380AC13E68}" destId="{4FE746B9-AA70-4739-91A2-8EBA5FFB9157}" srcOrd="2" destOrd="0" presId="urn:microsoft.com/office/officeart/2005/8/layout/lProcess2"/>
    <dgm:cxn modelId="{4666BEB9-8AA6-4FC5-AAA7-F888997DBB5B}" type="presParOf" srcId="{4FE746B9-AA70-4739-91A2-8EBA5FFB9157}" destId="{857F6D21-3B99-472E-9DAE-CF5A1E25F09E}" srcOrd="0" destOrd="0" presId="urn:microsoft.com/office/officeart/2005/8/layout/lProcess2"/>
    <dgm:cxn modelId="{328BC181-D050-40AC-B9EB-936A9C3B970C}" type="presParOf" srcId="{4FE746B9-AA70-4739-91A2-8EBA5FFB9157}" destId="{816976FA-31BB-4BF8-B00B-B40D9BB5F436}" srcOrd="1" destOrd="0" presId="urn:microsoft.com/office/officeart/2005/8/layout/lProcess2"/>
    <dgm:cxn modelId="{98CA4597-AEB3-4310-BB5A-EBDB8FDBAEDF}" type="presParOf" srcId="{4FE746B9-AA70-4739-91A2-8EBA5FFB9157}" destId="{268C8FFE-82FE-4F80-8636-FFAAFDC49A3E}" srcOrd="2" destOrd="0" presId="urn:microsoft.com/office/officeart/2005/8/layout/lProcess2"/>
    <dgm:cxn modelId="{D6D43AC7-99B5-4E6F-A9CC-0D46871C9708}" type="presParOf" srcId="{268C8FFE-82FE-4F80-8636-FFAAFDC49A3E}" destId="{83E5FBED-EB09-44A5-B55A-B4EA2436F0F8}" srcOrd="0" destOrd="0" presId="urn:microsoft.com/office/officeart/2005/8/layout/lProcess2"/>
    <dgm:cxn modelId="{79BD464D-7EE0-4165-ADBD-9EDF9B097D93}" type="presParOf" srcId="{83E5FBED-EB09-44A5-B55A-B4EA2436F0F8}" destId="{665F1AB2-A399-4B69-8576-1B8A8F0949EE}" srcOrd="0" destOrd="0" presId="urn:microsoft.com/office/officeart/2005/8/layout/lProcess2"/>
    <dgm:cxn modelId="{A1300FC4-B90D-452D-AC63-7660896B8CDD}" type="presParOf" srcId="{83E5FBED-EB09-44A5-B55A-B4EA2436F0F8}" destId="{ECF9088D-A80C-4ADD-B532-F669BE47DC44}" srcOrd="1" destOrd="0" presId="urn:microsoft.com/office/officeart/2005/8/layout/lProcess2"/>
    <dgm:cxn modelId="{BB24A076-5A1C-43A0-B819-497F76991D57}" type="presParOf" srcId="{83E5FBED-EB09-44A5-B55A-B4EA2436F0F8}" destId="{E9719527-0AEF-4FB8-8F63-EEEEFA34CC4E}" srcOrd="2" destOrd="0" presId="urn:microsoft.com/office/officeart/2005/8/layout/lProcess2"/>
    <dgm:cxn modelId="{BA41BA0B-E32B-4131-B8EE-259C1B7D6321}" type="presParOf" srcId="{83E5FBED-EB09-44A5-B55A-B4EA2436F0F8}" destId="{F8687936-4130-4C00-ADA8-FCEEACDB9244}" srcOrd="3" destOrd="0" presId="urn:microsoft.com/office/officeart/2005/8/layout/lProcess2"/>
    <dgm:cxn modelId="{CC679A70-E8A3-41B8-AFD2-01F906FF9EAA}" type="presParOf" srcId="{83E5FBED-EB09-44A5-B55A-B4EA2436F0F8}" destId="{CB7A5624-D5C6-41E2-9B28-5C537F0174BC}" srcOrd="4" destOrd="0" presId="urn:microsoft.com/office/officeart/2005/8/layout/lProcess2"/>
    <dgm:cxn modelId="{7915E014-DBDD-4853-B59A-9EF163B64862}" type="presParOf" srcId="{83E5FBED-EB09-44A5-B55A-B4EA2436F0F8}" destId="{E9B892C0-7845-4062-8FE0-B930593A75C3}" srcOrd="5" destOrd="0" presId="urn:microsoft.com/office/officeart/2005/8/layout/lProcess2"/>
    <dgm:cxn modelId="{2307B5A2-A841-42D3-AC4D-6C9FE181BEB3}" type="presParOf" srcId="{83E5FBED-EB09-44A5-B55A-B4EA2436F0F8}" destId="{1BB19448-F696-4D35-9CA3-C277AF9DC4C3}" srcOrd="6" destOrd="0" presId="urn:microsoft.com/office/officeart/2005/8/layout/lProcess2"/>
    <dgm:cxn modelId="{37598D2B-A3D3-4D98-B35F-947CD972844A}" type="presParOf" srcId="{786252D2-2210-4608-9A0F-20380AC13E68}" destId="{BCEE74B2-84D1-48B8-B4B3-45E4CC03B1CE}" srcOrd="3" destOrd="0" presId="urn:microsoft.com/office/officeart/2005/8/layout/lProcess2"/>
    <dgm:cxn modelId="{6D0C3A90-4C74-4194-88D1-AF12C867165B}" type="presParOf" srcId="{786252D2-2210-4608-9A0F-20380AC13E68}" destId="{04BB6134-3DB7-455A-A1FB-B64C08BE8276}" srcOrd="4" destOrd="0" presId="urn:microsoft.com/office/officeart/2005/8/layout/lProcess2"/>
    <dgm:cxn modelId="{F15C2D8D-0530-4D52-AAEC-708D668B8E77}" type="presParOf" srcId="{04BB6134-3DB7-455A-A1FB-B64C08BE8276}" destId="{3BC129F6-1AD1-4172-9E54-3A5A5CB1CB83}" srcOrd="0" destOrd="0" presId="urn:microsoft.com/office/officeart/2005/8/layout/lProcess2"/>
    <dgm:cxn modelId="{0A6B8F99-75A1-4B8B-9F42-2A01CD4284E5}" type="presParOf" srcId="{04BB6134-3DB7-455A-A1FB-B64C08BE8276}" destId="{9AE21C07-A264-4D2E-8914-BA23977539F3}" srcOrd="1" destOrd="0" presId="urn:microsoft.com/office/officeart/2005/8/layout/lProcess2"/>
    <dgm:cxn modelId="{21C3952E-A44F-4FA6-8F76-A50BC6670E5E}" type="presParOf" srcId="{04BB6134-3DB7-455A-A1FB-B64C08BE8276}" destId="{C18F97DB-E4BE-4CA8-843C-ACFC0E711F69}" srcOrd="2" destOrd="0" presId="urn:microsoft.com/office/officeart/2005/8/layout/lProcess2"/>
    <dgm:cxn modelId="{06104A4B-929B-4809-A941-C4BB196B8A36}" type="presParOf" srcId="{C18F97DB-E4BE-4CA8-843C-ACFC0E711F69}" destId="{C8351634-75C9-4188-B54D-3FBC8D955F5A}" srcOrd="0" destOrd="0" presId="urn:microsoft.com/office/officeart/2005/8/layout/lProcess2"/>
    <dgm:cxn modelId="{C741E304-3133-47AD-9A94-1FD28A2EAF27}" type="presParOf" srcId="{C8351634-75C9-4188-B54D-3FBC8D955F5A}" destId="{878676B2-A422-4760-9AA5-2AF25ACB5124}" srcOrd="0" destOrd="0" presId="urn:microsoft.com/office/officeart/2005/8/layout/lProcess2"/>
    <dgm:cxn modelId="{AF411E9F-C833-43EB-9B0A-3434318EBAF9}" type="presParOf" srcId="{C8351634-75C9-4188-B54D-3FBC8D955F5A}" destId="{81098B7F-00CD-4CE5-9019-70D1E587A8DD}" srcOrd="1" destOrd="0" presId="urn:microsoft.com/office/officeart/2005/8/layout/lProcess2"/>
    <dgm:cxn modelId="{A458024C-67B7-40D8-8ACD-DB333F9D0B9A}" type="presParOf" srcId="{C8351634-75C9-4188-B54D-3FBC8D955F5A}" destId="{60F69991-BF59-4475-BEA0-AF22130471E6}" srcOrd="2" destOrd="0" presId="urn:microsoft.com/office/officeart/2005/8/layout/lProcess2"/>
    <dgm:cxn modelId="{C38504F5-389E-4B29-B9DD-4F7D9D09DC2E}" type="presParOf" srcId="{C8351634-75C9-4188-B54D-3FBC8D955F5A}" destId="{4903DA13-5E89-4135-A610-44D13E53F885}" srcOrd="3" destOrd="0" presId="urn:microsoft.com/office/officeart/2005/8/layout/lProcess2"/>
    <dgm:cxn modelId="{60AB8364-2637-4D04-8445-7697E54E15CF}" type="presParOf" srcId="{C8351634-75C9-4188-B54D-3FBC8D955F5A}" destId="{96E41DA6-025C-4A13-BF6C-84B3A83C7562}" srcOrd="4" destOrd="0" presId="urn:microsoft.com/office/officeart/2005/8/layout/lProcess2"/>
    <dgm:cxn modelId="{35664B67-E7F6-4BF5-B4A0-36A1789B209D}" type="presParOf" srcId="{786252D2-2210-4608-9A0F-20380AC13E68}" destId="{53E79EDC-24A7-4D63-AA63-650176DE7863}" srcOrd="5" destOrd="0" presId="urn:microsoft.com/office/officeart/2005/8/layout/lProcess2"/>
    <dgm:cxn modelId="{CB3EC4E1-F61D-40B5-9BAB-A673353CD242}" type="presParOf" srcId="{786252D2-2210-4608-9A0F-20380AC13E68}" destId="{4519BCDA-6235-417C-B143-A6E65230FB2C}" srcOrd="6" destOrd="0" presId="urn:microsoft.com/office/officeart/2005/8/layout/lProcess2"/>
    <dgm:cxn modelId="{60F5F836-9B5E-4520-84ED-4EDB71E88691}" type="presParOf" srcId="{4519BCDA-6235-417C-B143-A6E65230FB2C}" destId="{D5F0EC09-5301-4DDB-BCF7-DCF1BE5A9C81}" srcOrd="0" destOrd="0" presId="urn:microsoft.com/office/officeart/2005/8/layout/lProcess2"/>
    <dgm:cxn modelId="{6558179D-024E-4453-B6DE-9A570EC57796}" type="presParOf" srcId="{4519BCDA-6235-417C-B143-A6E65230FB2C}" destId="{22BB8FA9-1CAE-430C-8754-69A2D888895F}" srcOrd="1" destOrd="0" presId="urn:microsoft.com/office/officeart/2005/8/layout/lProcess2"/>
    <dgm:cxn modelId="{26065DEE-BD39-477C-AD2E-97FA1941A494}" type="presParOf" srcId="{4519BCDA-6235-417C-B143-A6E65230FB2C}" destId="{6A4DBAE4-B00D-40F9-9634-65F0938D6646}" srcOrd="2" destOrd="0" presId="urn:microsoft.com/office/officeart/2005/8/layout/lProcess2"/>
    <dgm:cxn modelId="{702885D4-C011-4586-A9AD-7C5D4332FAD9}" type="presParOf" srcId="{6A4DBAE4-B00D-40F9-9634-65F0938D6646}" destId="{2D90A1CB-262E-4516-9C07-8DAA8B650F76}" srcOrd="0" destOrd="0" presId="urn:microsoft.com/office/officeart/2005/8/layout/lProcess2"/>
    <dgm:cxn modelId="{82A17771-CCCC-421C-B129-75DBA824E1DE}" type="presParOf" srcId="{2D90A1CB-262E-4516-9C07-8DAA8B650F76}" destId="{6C79CDCD-CDCF-4196-B289-D150AD6F2F58}" srcOrd="0" destOrd="0" presId="urn:microsoft.com/office/officeart/2005/8/layout/lProcess2"/>
    <dgm:cxn modelId="{CD19FF05-CEF3-4710-B5AA-0A7097928E6D}" type="presParOf" srcId="{2D90A1CB-262E-4516-9C07-8DAA8B650F76}" destId="{8EFFF541-0E7C-4AEF-86A5-CA0157D3A8F3}" srcOrd="1" destOrd="0" presId="urn:microsoft.com/office/officeart/2005/8/layout/lProcess2"/>
    <dgm:cxn modelId="{788BABDC-B919-4DB0-9C05-EC362BD630C1}" type="presParOf" srcId="{2D90A1CB-262E-4516-9C07-8DAA8B650F76}" destId="{2E4F80DE-384E-4ACA-97F2-061B1F3246BB}" srcOrd="2" destOrd="0" presId="urn:microsoft.com/office/officeart/2005/8/layout/lProcess2"/>
    <dgm:cxn modelId="{E8720D84-B1D4-4210-8E10-256FEFB76345}" type="presParOf" srcId="{2D90A1CB-262E-4516-9C07-8DAA8B650F76}" destId="{8ADE60C9-F4E4-497B-8D7E-C193C358D797}" srcOrd="3" destOrd="0" presId="urn:microsoft.com/office/officeart/2005/8/layout/lProcess2"/>
    <dgm:cxn modelId="{374AC7C1-A592-4C92-A387-EA3C1996573A}" type="presParOf" srcId="{2D90A1CB-262E-4516-9C07-8DAA8B650F76}" destId="{25F24C58-2EC3-4078-8F5E-09058BB67971}" srcOrd="4" destOrd="0" presId="urn:microsoft.com/office/officeart/2005/8/layout/lProcess2"/>
    <dgm:cxn modelId="{E8B71A85-4F65-4EFC-B93B-53E77EF42C69}" type="presParOf" srcId="{786252D2-2210-4608-9A0F-20380AC13E68}" destId="{EFB2CC86-6DB7-4E27-A9B8-504A3EDCB58F}" srcOrd="7" destOrd="0" presId="urn:microsoft.com/office/officeart/2005/8/layout/lProcess2"/>
    <dgm:cxn modelId="{E2849BAE-BA06-45FA-A118-735C572B1335}" type="presParOf" srcId="{786252D2-2210-4608-9A0F-20380AC13E68}" destId="{A7578AE0-6633-4CEF-A3ED-AF6322C05522}" srcOrd="8" destOrd="0" presId="urn:microsoft.com/office/officeart/2005/8/layout/lProcess2"/>
    <dgm:cxn modelId="{01637703-8670-4DE2-91C7-1E4401C7628E}" type="presParOf" srcId="{A7578AE0-6633-4CEF-A3ED-AF6322C05522}" destId="{AF3DD2F9-8232-44FF-95A3-ED89E94B1673}" srcOrd="0" destOrd="0" presId="urn:microsoft.com/office/officeart/2005/8/layout/lProcess2"/>
    <dgm:cxn modelId="{1CCAA41B-FEF4-4D85-8CBE-9E69C3DEC4FB}" type="presParOf" srcId="{A7578AE0-6633-4CEF-A3ED-AF6322C05522}" destId="{15D57D68-C684-4FE5-98D8-924BE2BA4B34}" srcOrd="1" destOrd="0" presId="urn:microsoft.com/office/officeart/2005/8/layout/lProcess2"/>
    <dgm:cxn modelId="{362DD91D-6958-4A44-B7FB-BC04BCAF9BAC}" type="presParOf" srcId="{A7578AE0-6633-4CEF-A3ED-AF6322C05522}" destId="{825E6830-482E-4257-A18E-0DA04F53714E}" srcOrd="2" destOrd="0" presId="urn:microsoft.com/office/officeart/2005/8/layout/lProcess2"/>
    <dgm:cxn modelId="{9E2BD446-B4A7-40C4-98C1-B6D0C54CD25B}" type="presParOf" srcId="{825E6830-482E-4257-A18E-0DA04F53714E}" destId="{7E74A572-20A6-4513-8899-1A6180CE73BB}" srcOrd="0" destOrd="0" presId="urn:microsoft.com/office/officeart/2005/8/layout/lProcess2"/>
    <dgm:cxn modelId="{AD3B526D-0167-4E6A-B4B0-ABE4F290A62E}" type="presParOf" srcId="{7E74A572-20A6-4513-8899-1A6180CE73BB}" destId="{C70557C6-FFB2-4D45-A0D4-41D3E7880210}" srcOrd="0" destOrd="0" presId="urn:microsoft.com/office/officeart/2005/8/layout/lProcess2"/>
    <dgm:cxn modelId="{5A1E5EA3-D4CD-4AB0-8B03-2D2D49268EF9}" type="presParOf" srcId="{7E74A572-20A6-4513-8899-1A6180CE73BB}" destId="{7294C202-42C8-4B77-B05E-5D3541E1BC18}" srcOrd="1" destOrd="0" presId="urn:microsoft.com/office/officeart/2005/8/layout/lProcess2"/>
    <dgm:cxn modelId="{72AAB664-DFF3-4AD2-9107-36CFCD2E6518}" type="presParOf" srcId="{7E74A572-20A6-4513-8899-1A6180CE73BB}" destId="{D944B530-6AA6-419E-8ECC-270207AA4EF3}" srcOrd="2" destOrd="0" presId="urn:microsoft.com/office/officeart/2005/8/layout/lProcess2"/>
    <dgm:cxn modelId="{C74A01E4-DB10-4D52-A686-F6A7959333E6}" type="presParOf" srcId="{7E74A572-20A6-4513-8899-1A6180CE73BB}" destId="{6BB59723-7651-4B9F-BE0A-23477F162E1F}" srcOrd="3" destOrd="0" presId="urn:microsoft.com/office/officeart/2005/8/layout/lProcess2"/>
    <dgm:cxn modelId="{6ADB9332-4290-44F8-B28B-E726E7EF0EF5}" type="presParOf" srcId="{7E74A572-20A6-4513-8899-1A6180CE73BB}" destId="{BA6005F7-8FF1-4CB7-A0D1-CA2269A11DD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C4C196-4C0A-42B3-A80A-4927D496C748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10A115-1A0B-4347-B39C-E92005F094F6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6471E1AD-FF01-4909-8940-8D637072D231}" type="parTrans" cxnId="{0A14531A-E354-49CF-AEC1-EB559465977B}">
      <dgm:prSet/>
      <dgm:spPr/>
      <dgm:t>
        <a:bodyPr/>
        <a:lstStyle/>
        <a:p>
          <a:endParaRPr lang="en-GB"/>
        </a:p>
      </dgm:t>
    </dgm:pt>
    <dgm:pt modelId="{948E7707-FDC7-4B10-88C7-5E4EA1A3170C}" type="sibTrans" cxnId="{0A14531A-E354-49CF-AEC1-EB559465977B}">
      <dgm:prSet/>
      <dgm:spPr/>
      <dgm:t>
        <a:bodyPr/>
        <a:lstStyle/>
        <a:p>
          <a:endParaRPr lang="en-GB"/>
        </a:p>
      </dgm:t>
    </dgm:pt>
    <dgm:pt modelId="{97D1E999-4772-4F21-9711-8B82C34F4BD2}">
      <dgm:prSet phldrT="[Text]"/>
      <dgm:spPr/>
      <dgm:t>
        <a:bodyPr/>
        <a:lstStyle/>
        <a:p>
          <a:r>
            <a:rPr lang="en-GB" dirty="0"/>
            <a:t>Assertion that underlies the plan</a:t>
          </a:r>
        </a:p>
      </dgm:t>
    </dgm:pt>
    <dgm:pt modelId="{D35D956F-C886-466E-9FEA-41F182564B1A}" type="parTrans" cxnId="{74E11FDF-5C37-425A-AE0E-688396CA64ED}">
      <dgm:prSet/>
      <dgm:spPr/>
      <dgm:t>
        <a:bodyPr/>
        <a:lstStyle/>
        <a:p>
          <a:endParaRPr lang="en-GB"/>
        </a:p>
      </dgm:t>
    </dgm:pt>
    <dgm:pt modelId="{7BE03777-3D42-4909-9D62-6E59D986D6B2}" type="sibTrans" cxnId="{74E11FDF-5C37-425A-AE0E-688396CA64ED}">
      <dgm:prSet/>
      <dgm:spPr/>
      <dgm:t>
        <a:bodyPr/>
        <a:lstStyle/>
        <a:p>
          <a:endParaRPr lang="en-GB"/>
        </a:p>
      </dgm:t>
    </dgm:pt>
    <dgm:pt modelId="{205D7C0E-C312-4629-9F15-1F3536CFF152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661D8EC0-D26C-4435-9A1C-5D26C9458A89}" type="parTrans" cxnId="{636FA7A1-2C0A-45A8-9AB7-4493A350EC71}">
      <dgm:prSet/>
      <dgm:spPr/>
      <dgm:t>
        <a:bodyPr/>
        <a:lstStyle/>
        <a:p>
          <a:endParaRPr lang="en-GB"/>
        </a:p>
      </dgm:t>
    </dgm:pt>
    <dgm:pt modelId="{247993FE-2255-427E-BC75-9C267C874C05}" type="sibTrans" cxnId="{636FA7A1-2C0A-45A8-9AB7-4493A350EC71}">
      <dgm:prSet/>
      <dgm:spPr/>
      <dgm:t>
        <a:bodyPr/>
        <a:lstStyle/>
        <a:p>
          <a:endParaRPr lang="en-GB"/>
        </a:p>
      </dgm:t>
    </dgm:pt>
    <dgm:pt modelId="{E2CCAF2E-7845-4206-8B39-33C2FB276D16}">
      <dgm:prSet phldrT="[Text]"/>
      <dgm:spPr/>
      <dgm:t>
        <a:bodyPr/>
        <a:lstStyle/>
        <a:p>
          <a:endParaRPr lang="en-GB" dirty="0"/>
        </a:p>
      </dgm:t>
    </dgm:pt>
    <dgm:pt modelId="{C159F46E-777D-440A-96B4-1B39F3A6FCBC}" type="parTrans" cxnId="{FD166696-EEAC-4801-A3D8-7F86437F2A32}">
      <dgm:prSet/>
      <dgm:spPr/>
      <dgm:t>
        <a:bodyPr/>
        <a:lstStyle/>
        <a:p>
          <a:endParaRPr lang="en-GB"/>
        </a:p>
      </dgm:t>
    </dgm:pt>
    <dgm:pt modelId="{4DA44F7B-F0C0-4318-B4DF-0D4FDA30E251}" type="sibTrans" cxnId="{FD166696-EEAC-4801-A3D8-7F86437F2A32}">
      <dgm:prSet/>
      <dgm:spPr/>
      <dgm:t>
        <a:bodyPr/>
        <a:lstStyle/>
        <a:p>
          <a:endParaRPr lang="en-GB"/>
        </a:p>
      </dgm:t>
    </dgm:pt>
    <dgm:pt modelId="{430AFE6D-C36E-4CA6-8D9E-2E2C2EE0885B}">
      <dgm:prSet phldrT="[Text]"/>
      <dgm:spPr/>
      <dgm:t>
        <a:bodyPr/>
        <a:lstStyle/>
        <a:p>
          <a:endParaRPr lang="en-GB" dirty="0"/>
        </a:p>
      </dgm:t>
    </dgm:pt>
    <dgm:pt modelId="{BDF8ECD2-ECF7-408D-B6E8-04BBDE64B203}" type="sibTrans" cxnId="{47589848-2586-469A-91F3-B809B88AB7AE}">
      <dgm:prSet/>
      <dgm:spPr/>
      <dgm:t>
        <a:bodyPr/>
        <a:lstStyle/>
        <a:p>
          <a:endParaRPr lang="en-GB"/>
        </a:p>
      </dgm:t>
    </dgm:pt>
    <dgm:pt modelId="{8501AA97-149D-433B-A5E4-D8B818523122}" type="parTrans" cxnId="{47589848-2586-469A-91F3-B809B88AB7AE}">
      <dgm:prSet/>
      <dgm:spPr/>
      <dgm:t>
        <a:bodyPr/>
        <a:lstStyle/>
        <a:p>
          <a:endParaRPr lang="en-GB"/>
        </a:p>
      </dgm:t>
    </dgm:pt>
    <dgm:pt modelId="{46DA566A-607B-4628-AB27-1A2630B82A64}">
      <dgm:prSet phldrT="[Text]"/>
      <dgm:spPr/>
      <dgm:t>
        <a:bodyPr/>
        <a:lstStyle/>
        <a:p>
          <a:endParaRPr lang="en-GB" dirty="0"/>
        </a:p>
      </dgm:t>
    </dgm:pt>
    <dgm:pt modelId="{B533F61F-A75A-4A12-B75F-941364D3FE2A}" type="sibTrans" cxnId="{A4B077B6-92E0-4347-ABD3-9AD86B2B45A1}">
      <dgm:prSet/>
      <dgm:spPr/>
      <dgm:t>
        <a:bodyPr/>
        <a:lstStyle/>
        <a:p>
          <a:endParaRPr lang="en-GB"/>
        </a:p>
      </dgm:t>
    </dgm:pt>
    <dgm:pt modelId="{0A23686B-E58B-400C-9087-386EAAF2D993}" type="parTrans" cxnId="{A4B077B6-92E0-4347-ABD3-9AD86B2B45A1}">
      <dgm:prSet/>
      <dgm:spPr/>
      <dgm:t>
        <a:bodyPr/>
        <a:lstStyle/>
        <a:p>
          <a:endParaRPr lang="en-GB"/>
        </a:p>
      </dgm:t>
    </dgm:pt>
    <dgm:pt modelId="{B739DF48-87AA-462C-B9BB-8C657AA869F9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05B35362-8ED2-43C7-9727-CBE405F718C5}" type="sibTrans" cxnId="{9C72E780-9BB7-4BBB-9C4F-D61B12BD7FF5}">
      <dgm:prSet/>
      <dgm:spPr/>
      <dgm:t>
        <a:bodyPr/>
        <a:lstStyle/>
        <a:p>
          <a:endParaRPr lang="en-GB"/>
        </a:p>
      </dgm:t>
    </dgm:pt>
    <dgm:pt modelId="{CC65B1BC-B81C-4A90-98D8-7768F78D1E82}" type="parTrans" cxnId="{9C72E780-9BB7-4BBB-9C4F-D61B12BD7FF5}">
      <dgm:prSet/>
      <dgm:spPr/>
      <dgm:t>
        <a:bodyPr/>
        <a:lstStyle/>
        <a:p>
          <a:endParaRPr lang="en-GB"/>
        </a:p>
      </dgm:t>
    </dgm:pt>
    <dgm:pt modelId="{775A7F09-A5D2-4867-8A89-603CF92AC399}">
      <dgm:prSet phldrT="[Text]"/>
      <dgm:spPr/>
      <dgm:t>
        <a:bodyPr/>
        <a:lstStyle/>
        <a:p>
          <a:r>
            <a:rPr lang="en-GB" dirty="0"/>
            <a:t>Assumption</a:t>
          </a:r>
        </a:p>
      </dgm:t>
    </dgm:pt>
    <dgm:pt modelId="{EC1590B9-B71C-4369-B0BC-7E8847042462}" type="sibTrans" cxnId="{016B6F34-A0F2-4398-B7D1-7D130715DF5D}">
      <dgm:prSet/>
      <dgm:spPr/>
      <dgm:t>
        <a:bodyPr/>
        <a:lstStyle/>
        <a:p>
          <a:endParaRPr lang="en-GB"/>
        </a:p>
      </dgm:t>
    </dgm:pt>
    <dgm:pt modelId="{0E95C69E-0F67-4001-BE58-CE2AEB588403}" type="parTrans" cxnId="{016B6F34-A0F2-4398-B7D1-7D130715DF5D}">
      <dgm:prSet/>
      <dgm:spPr/>
      <dgm:t>
        <a:bodyPr/>
        <a:lstStyle/>
        <a:p>
          <a:endParaRPr lang="en-GB"/>
        </a:p>
      </dgm:t>
    </dgm:pt>
    <dgm:pt modelId="{82D2CE15-A609-4D90-8560-9AA3E65ECF27}" type="pres">
      <dgm:prSet presAssocID="{69C4C196-4C0A-42B3-A80A-4927D496C7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4B59C-043F-4197-80F6-F187D4B8DCE5}" type="pres">
      <dgm:prSet presAssocID="{5110A115-1A0B-4347-B39C-E92005F094F6}" presName="composite" presStyleCnt="0"/>
      <dgm:spPr/>
    </dgm:pt>
    <dgm:pt modelId="{9A959440-E8D2-4E8A-8739-03B9BCBA29A2}" type="pres">
      <dgm:prSet presAssocID="{5110A115-1A0B-4347-B39C-E92005F094F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7E2D2-6A6F-44E7-B8FD-6FB12085FF56}" type="pres">
      <dgm:prSet presAssocID="{5110A115-1A0B-4347-B39C-E92005F094F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5FFF-BB15-4D97-83D5-800EC7FDC4EC}" type="pres">
      <dgm:prSet presAssocID="{948E7707-FDC7-4B10-88C7-5E4EA1A3170C}" presName="space" presStyleCnt="0"/>
      <dgm:spPr/>
    </dgm:pt>
    <dgm:pt modelId="{D964F5DD-F2A5-45C4-BEA8-5B4C4242A906}" type="pres">
      <dgm:prSet presAssocID="{205D7C0E-C312-4629-9F15-1F3536CFF152}" presName="composite" presStyleCnt="0"/>
      <dgm:spPr/>
    </dgm:pt>
    <dgm:pt modelId="{80094A94-719D-45AB-A5C9-929E381A1503}" type="pres">
      <dgm:prSet presAssocID="{205D7C0E-C312-4629-9F15-1F3536CFF15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73AF-7198-4494-88C7-42B6E44D5C85}" type="pres">
      <dgm:prSet presAssocID="{205D7C0E-C312-4629-9F15-1F3536CFF15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FA57F-BA35-4BE8-8A18-720FD08AC9B6}" type="pres">
      <dgm:prSet presAssocID="{247993FE-2255-427E-BC75-9C267C874C05}" presName="space" presStyleCnt="0"/>
      <dgm:spPr/>
    </dgm:pt>
    <dgm:pt modelId="{95174583-2F10-4ED6-A490-CFDEC24EF6B9}" type="pres">
      <dgm:prSet presAssocID="{B739DF48-87AA-462C-B9BB-8C657AA869F9}" presName="composite" presStyleCnt="0"/>
      <dgm:spPr/>
    </dgm:pt>
    <dgm:pt modelId="{783821E1-47C2-4A85-9786-9EA18B227BE2}" type="pres">
      <dgm:prSet presAssocID="{B739DF48-87AA-462C-B9BB-8C657AA869F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5D6F0-968E-4D9C-8E20-97AEA8579F2C}" type="pres">
      <dgm:prSet presAssocID="{B739DF48-87AA-462C-B9BB-8C657AA869F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F4AB-36EF-439B-BAEC-B7AD066C505B}" type="pres">
      <dgm:prSet presAssocID="{05B35362-8ED2-43C7-9727-CBE405F718C5}" presName="space" presStyleCnt="0"/>
      <dgm:spPr/>
    </dgm:pt>
    <dgm:pt modelId="{372CA935-C63D-4FF7-A6D9-FCA997E4C802}" type="pres">
      <dgm:prSet presAssocID="{775A7F09-A5D2-4867-8A89-603CF92AC399}" presName="composite" presStyleCnt="0"/>
      <dgm:spPr/>
    </dgm:pt>
    <dgm:pt modelId="{9462326E-7BA1-4ED3-9336-7DD38FF4EF27}" type="pres">
      <dgm:prSet presAssocID="{775A7F09-A5D2-4867-8A89-603CF92AC3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4C42-50A0-4949-835B-05DA24CB0E03}" type="pres">
      <dgm:prSet presAssocID="{775A7F09-A5D2-4867-8A89-603CF92AC39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EDB2B-5D9E-4D80-8CAC-B4CFDE173CEB}" type="presOf" srcId="{205D7C0E-C312-4629-9F15-1F3536CFF152}" destId="{80094A94-719D-45AB-A5C9-929E381A1503}" srcOrd="0" destOrd="0" presId="urn:microsoft.com/office/officeart/2005/8/layout/hList1"/>
    <dgm:cxn modelId="{DE91BDC6-694F-4E04-81EE-D95077680D29}" type="presOf" srcId="{97D1E999-4772-4F21-9711-8B82C34F4BD2}" destId="{CFD7E2D2-6A6F-44E7-B8FD-6FB12085FF56}" srcOrd="0" destOrd="0" presId="urn:microsoft.com/office/officeart/2005/8/layout/hList1"/>
    <dgm:cxn modelId="{3064342E-4A8C-44E5-A3D5-F9290AD87A8F}" type="presOf" srcId="{B739DF48-87AA-462C-B9BB-8C657AA869F9}" destId="{783821E1-47C2-4A85-9786-9EA18B227BE2}" srcOrd="0" destOrd="0" presId="urn:microsoft.com/office/officeart/2005/8/layout/hList1"/>
    <dgm:cxn modelId="{74E11FDF-5C37-425A-AE0E-688396CA64ED}" srcId="{5110A115-1A0B-4347-B39C-E92005F094F6}" destId="{97D1E999-4772-4F21-9711-8B82C34F4BD2}" srcOrd="0" destOrd="0" parTransId="{D35D956F-C886-466E-9FEA-41F182564B1A}" sibTransId="{7BE03777-3D42-4909-9D62-6E59D986D6B2}"/>
    <dgm:cxn modelId="{085780C8-523A-4EFB-B580-79268EBFD88B}" type="presOf" srcId="{E2CCAF2E-7845-4206-8B39-33C2FB276D16}" destId="{E1A373AF-7198-4494-88C7-42B6E44D5C85}" srcOrd="0" destOrd="0" presId="urn:microsoft.com/office/officeart/2005/8/layout/hList1"/>
    <dgm:cxn modelId="{22424F63-5FC8-45A5-967A-6AE3F4BC6A74}" type="presOf" srcId="{69C4C196-4C0A-42B3-A80A-4927D496C748}" destId="{82D2CE15-A609-4D90-8560-9AA3E65ECF27}" srcOrd="0" destOrd="0" presId="urn:microsoft.com/office/officeart/2005/8/layout/hList1"/>
    <dgm:cxn modelId="{A4B077B6-92E0-4347-ABD3-9AD86B2B45A1}" srcId="{B739DF48-87AA-462C-B9BB-8C657AA869F9}" destId="{46DA566A-607B-4628-AB27-1A2630B82A64}" srcOrd="0" destOrd="0" parTransId="{0A23686B-E58B-400C-9087-386EAAF2D993}" sibTransId="{B533F61F-A75A-4A12-B75F-941364D3FE2A}"/>
    <dgm:cxn modelId="{81CAEDCE-6952-4872-98E8-CE8172E08EC0}" type="presOf" srcId="{46DA566A-607B-4628-AB27-1A2630B82A64}" destId="{D965D6F0-968E-4D9C-8E20-97AEA8579F2C}" srcOrd="0" destOrd="0" presId="urn:microsoft.com/office/officeart/2005/8/layout/hList1"/>
    <dgm:cxn modelId="{47589848-2586-469A-91F3-B809B88AB7AE}" srcId="{775A7F09-A5D2-4867-8A89-603CF92AC399}" destId="{430AFE6D-C36E-4CA6-8D9E-2E2C2EE0885B}" srcOrd="0" destOrd="0" parTransId="{8501AA97-149D-433B-A5E4-D8B818523122}" sibTransId="{BDF8ECD2-ECF7-408D-B6E8-04BBDE64B203}"/>
    <dgm:cxn modelId="{E8A7818B-0559-40A1-A334-632B4E09482C}" type="presOf" srcId="{430AFE6D-C36E-4CA6-8D9E-2E2C2EE0885B}" destId="{CAEA4C42-50A0-4949-835B-05DA24CB0E03}" srcOrd="0" destOrd="0" presId="urn:microsoft.com/office/officeart/2005/8/layout/hList1"/>
    <dgm:cxn modelId="{FD166696-EEAC-4801-A3D8-7F86437F2A32}" srcId="{205D7C0E-C312-4629-9F15-1F3536CFF152}" destId="{E2CCAF2E-7845-4206-8B39-33C2FB276D16}" srcOrd="0" destOrd="0" parTransId="{C159F46E-777D-440A-96B4-1B39F3A6FCBC}" sibTransId="{4DA44F7B-F0C0-4318-B4DF-0D4FDA30E251}"/>
    <dgm:cxn modelId="{0A14531A-E354-49CF-AEC1-EB559465977B}" srcId="{69C4C196-4C0A-42B3-A80A-4927D496C748}" destId="{5110A115-1A0B-4347-B39C-E92005F094F6}" srcOrd="0" destOrd="0" parTransId="{6471E1AD-FF01-4909-8940-8D637072D231}" sibTransId="{948E7707-FDC7-4B10-88C7-5E4EA1A3170C}"/>
    <dgm:cxn modelId="{F8EF23BA-9667-4980-8F57-F2F0579DFF9D}" type="presOf" srcId="{5110A115-1A0B-4347-B39C-E92005F094F6}" destId="{9A959440-E8D2-4E8A-8739-03B9BCBA29A2}" srcOrd="0" destOrd="0" presId="urn:microsoft.com/office/officeart/2005/8/layout/hList1"/>
    <dgm:cxn modelId="{9C72E780-9BB7-4BBB-9C4F-D61B12BD7FF5}" srcId="{69C4C196-4C0A-42B3-A80A-4927D496C748}" destId="{B739DF48-87AA-462C-B9BB-8C657AA869F9}" srcOrd="2" destOrd="0" parTransId="{CC65B1BC-B81C-4A90-98D8-7768F78D1E82}" sibTransId="{05B35362-8ED2-43C7-9727-CBE405F718C5}"/>
    <dgm:cxn modelId="{016B6F34-A0F2-4398-B7D1-7D130715DF5D}" srcId="{69C4C196-4C0A-42B3-A80A-4927D496C748}" destId="{775A7F09-A5D2-4867-8A89-603CF92AC399}" srcOrd="3" destOrd="0" parTransId="{0E95C69E-0F67-4001-BE58-CE2AEB588403}" sibTransId="{EC1590B9-B71C-4369-B0BC-7E8847042462}"/>
    <dgm:cxn modelId="{636FA7A1-2C0A-45A8-9AB7-4493A350EC71}" srcId="{69C4C196-4C0A-42B3-A80A-4927D496C748}" destId="{205D7C0E-C312-4629-9F15-1F3536CFF152}" srcOrd="1" destOrd="0" parTransId="{661D8EC0-D26C-4435-9A1C-5D26C9458A89}" sibTransId="{247993FE-2255-427E-BC75-9C267C874C05}"/>
    <dgm:cxn modelId="{16CC873A-9A82-4B79-98F6-FC7E63DAB27C}" type="presOf" srcId="{775A7F09-A5D2-4867-8A89-603CF92AC399}" destId="{9462326E-7BA1-4ED3-9336-7DD38FF4EF27}" srcOrd="0" destOrd="0" presId="urn:microsoft.com/office/officeart/2005/8/layout/hList1"/>
    <dgm:cxn modelId="{30E09338-03A9-4085-B7BF-1FF0F2D59E3E}" type="presParOf" srcId="{82D2CE15-A609-4D90-8560-9AA3E65ECF27}" destId="{8084B59C-043F-4197-80F6-F187D4B8DCE5}" srcOrd="0" destOrd="0" presId="urn:microsoft.com/office/officeart/2005/8/layout/hList1"/>
    <dgm:cxn modelId="{6F7F765C-8D5D-460C-BC45-495EF6222976}" type="presParOf" srcId="{8084B59C-043F-4197-80F6-F187D4B8DCE5}" destId="{9A959440-E8D2-4E8A-8739-03B9BCBA29A2}" srcOrd="0" destOrd="0" presId="urn:microsoft.com/office/officeart/2005/8/layout/hList1"/>
    <dgm:cxn modelId="{6CDEC3B3-C6ED-4D20-8EF8-AAC934D92171}" type="presParOf" srcId="{8084B59C-043F-4197-80F6-F187D4B8DCE5}" destId="{CFD7E2D2-6A6F-44E7-B8FD-6FB12085FF56}" srcOrd="1" destOrd="0" presId="urn:microsoft.com/office/officeart/2005/8/layout/hList1"/>
    <dgm:cxn modelId="{AE7C581D-547C-4A72-9376-93A61E6B49BA}" type="presParOf" srcId="{82D2CE15-A609-4D90-8560-9AA3E65ECF27}" destId="{47965FFF-BB15-4D97-83D5-800EC7FDC4EC}" srcOrd="1" destOrd="0" presId="urn:microsoft.com/office/officeart/2005/8/layout/hList1"/>
    <dgm:cxn modelId="{8F390AE9-72BD-49D8-8301-3564B962BEC7}" type="presParOf" srcId="{82D2CE15-A609-4D90-8560-9AA3E65ECF27}" destId="{D964F5DD-F2A5-45C4-BEA8-5B4C4242A906}" srcOrd="2" destOrd="0" presId="urn:microsoft.com/office/officeart/2005/8/layout/hList1"/>
    <dgm:cxn modelId="{E6E008A7-B515-41A3-BD15-A1B1EB6D684F}" type="presParOf" srcId="{D964F5DD-F2A5-45C4-BEA8-5B4C4242A906}" destId="{80094A94-719D-45AB-A5C9-929E381A1503}" srcOrd="0" destOrd="0" presId="urn:microsoft.com/office/officeart/2005/8/layout/hList1"/>
    <dgm:cxn modelId="{59C68142-BA0A-4C41-8494-86C0C3B5CAD4}" type="presParOf" srcId="{D964F5DD-F2A5-45C4-BEA8-5B4C4242A906}" destId="{E1A373AF-7198-4494-88C7-42B6E44D5C85}" srcOrd="1" destOrd="0" presId="urn:microsoft.com/office/officeart/2005/8/layout/hList1"/>
    <dgm:cxn modelId="{A7B9926C-30FD-4D76-80FA-AAEAD18FC9FA}" type="presParOf" srcId="{82D2CE15-A609-4D90-8560-9AA3E65ECF27}" destId="{C8DFA57F-BA35-4BE8-8A18-720FD08AC9B6}" srcOrd="3" destOrd="0" presId="urn:microsoft.com/office/officeart/2005/8/layout/hList1"/>
    <dgm:cxn modelId="{D34D7254-F2E8-42B3-98FB-4CA3D6823E89}" type="presParOf" srcId="{82D2CE15-A609-4D90-8560-9AA3E65ECF27}" destId="{95174583-2F10-4ED6-A490-CFDEC24EF6B9}" srcOrd="4" destOrd="0" presId="urn:microsoft.com/office/officeart/2005/8/layout/hList1"/>
    <dgm:cxn modelId="{DE17F853-0533-4DD9-B751-A1D7454C8425}" type="presParOf" srcId="{95174583-2F10-4ED6-A490-CFDEC24EF6B9}" destId="{783821E1-47C2-4A85-9786-9EA18B227BE2}" srcOrd="0" destOrd="0" presId="urn:microsoft.com/office/officeart/2005/8/layout/hList1"/>
    <dgm:cxn modelId="{FB339DAE-A613-47B0-AFAA-89BE599ECB18}" type="presParOf" srcId="{95174583-2F10-4ED6-A490-CFDEC24EF6B9}" destId="{D965D6F0-968E-4D9C-8E20-97AEA8579F2C}" srcOrd="1" destOrd="0" presId="urn:microsoft.com/office/officeart/2005/8/layout/hList1"/>
    <dgm:cxn modelId="{48939713-94AD-4F0C-8DBD-4908CE751A8A}" type="presParOf" srcId="{82D2CE15-A609-4D90-8560-9AA3E65ECF27}" destId="{DF5EF4AB-36EF-439B-BAEC-B7AD066C505B}" srcOrd="5" destOrd="0" presId="urn:microsoft.com/office/officeart/2005/8/layout/hList1"/>
    <dgm:cxn modelId="{6B9587F3-3389-408F-AA9F-1DD9F8853657}" type="presParOf" srcId="{82D2CE15-A609-4D90-8560-9AA3E65ECF27}" destId="{372CA935-C63D-4FF7-A6D9-FCA997E4C802}" srcOrd="6" destOrd="0" presId="urn:microsoft.com/office/officeart/2005/8/layout/hList1"/>
    <dgm:cxn modelId="{DEBE99A8-B96A-4293-9201-6C1C2C1EBCF4}" type="presParOf" srcId="{372CA935-C63D-4FF7-A6D9-FCA997E4C802}" destId="{9462326E-7BA1-4ED3-9336-7DD38FF4EF27}" srcOrd="0" destOrd="0" presId="urn:microsoft.com/office/officeart/2005/8/layout/hList1"/>
    <dgm:cxn modelId="{ED20986F-FF76-402A-A2CA-23AE327A861A}" type="presParOf" srcId="{372CA935-C63D-4FF7-A6D9-FCA997E4C802}" destId="{CAEA4C42-50A0-4949-835B-05DA24CB0E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08F72B-0D7D-4619-8C62-2191EF9ACAFC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3225455D-47B6-4764-AC80-2995B403D9E9}">
      <dgm:prSet phldrT="[Text]" custT="1"/>
      <dgm:spPr/>
      <dgm:t>
        <a:bodyPr/>
        <a:lstStyle/>
        <a:p>
          <a:r>
            <a:rPr lang="en-GB" sz="2400" dirty="0"/>
            <a:t>What we do</a:t>
          </a:r>
        </a:p>
      </dgm:t>
    </dgm:pt>
    <dgm:pt modelId="{907294F6-B2B8-4963-8169-1F4A541BF952}" type="parTrans" cxnId="{73A6B7D6-0F5B-40CC-A52E-9E012E91C4FD}">
      <dgm:prSet/>
      <dgm:spPr/>
      <dgm:t>
        <a:bodyPr/>
        <a:lstStyle/>
        <a:p>
          <a:endParaRPr lang="en-GB"/>
        </a:p>
      </dgm:t>
    </dgm:pt>
    <dgm:pt modelId="{9FFB5E7C-BF71-4A5B-B6A4-ACCF1739EFE9}" type="sibTrans" cxnId="{73A6B7D6-0F5B-40CC-A52E-9E012E91C4FD}">
      <dgm:prSet/>
      <dgm:spPr/>
      <dgm:t>
        <a:bodyPr/>
        <a:lstStyle/>
        <a:p>
          <a:endParaRPr lang="en-GB"/>
        </a:p>
      </dgm:t>
    </dgm:pt>
    <dgm:pt modelId="{78C394A6-54D6-4C09-9825-CCEDBC0CFCDE}">
      <dgm:prSet phldrT="[Text]" custT="1"/>
      <dgm:spPr/>
      <dgm:t>
        <a:bodyPr/>
        <a:lstStyle/>
        <a:p>
          <a:r>
            <a:rPr lang="en-GB" sz="2400" dirty="0"/>
            <a:t>What we want to achieve</a:t>
          </a:r>
        </a:p>
      </dgm:t>
    </dgm:pt>
    <dgm:pt modelId="{3CC4E90B-830B-4EE3-8C48-5B5B1032CF25}" type="parTrans" cxnId="{4DBE1C67-9CAF-4806-B57C-5D99835A29AD}">
      <dgm:prSet/>
      <dgm:spPr/>
      <dgm:t>
        <a:bodyPr/>
        <a:lstStyle/>
        <a:p>
          <a:endParaRPr lang="en-GB"/>
        </a:p>
      </dgm:t>
    </dgm:pt>
    <dgm:pt modelId="{48C56A31-0CBF-4E35-A76F-63CB3387DC9A}" type="sibTrans" cxnId="{4DBE1C67-9CAF-4806-B57C-5D99835A29AD}">
      <dgm:prSet/>
      <dgm:spPr/>
      <dgm:t>
        <a:bodyPr/>
        <a:lstStyle/>
        <a:p>
          <a:endParaRPr lang="en-GB"/>
        </a:p>
      </dgm:t>
    </dgm:pt>
    <dgm:pt modelId="{BF64D7B1-861D-4B80-BADB-14C1EFB9D9F8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9EFEE414-C4F2-4AF7-B23D-4D2694CC6AE4}" type="parTrans" cxnId="{2658FB53-B8F3-4055-B0CE-3E459152BA43}">
      <dgm:prSet/>
      <dgm:spPr/>
      <dgm:t>
        <a:bodyPr/>
        <a:lstStyle/>
        <a:p>
          <a:endParaRPr lang="en-GB"/>
        </a:p>
      </dgm:t>
    </dgm:pt>
    <dgm:pt modelId="{29B58324-D5DA-4F48-86B5-7DA45B20DCAF}" type="sibTrans" cxnId="{2658FB53-B8F3-4055-B0CE-3E459152BA43}">
      <dgm:prSet/>
      <dgm:spPr/>
      <dgm:t>
        <a:bodyPr/>
        <a:lstStyle/>
        <a:p>
          <a:endParaRPr lang="en-GB"/>
        </a:p>
      </dgm:t>
    </dgm:pt>
    <dgm:pt modelId="{81712422-B348-4671-BF69-3E03886673F4}" type="pres">
      <dgm:prSet presAssocID="{4508F72B-0D7D-4619-8C62-2191EF9ACAFC}" presName="Name0" presStyleCnt="0">
        <dgm:presLayoutVars>
          <dgm:dir/>
          <dgm:animLvl val="lvl"/>
          <dgm:resizeHandles val="exact"/>
        </dgm:presLayoutVars>
      </dgm:prSet>
      <dgm:spPr/>
    </dgm:pt>
    <dgm:pt modelId="{BA3D5B93-DE51-4956-B371-B4758AE53153}" type="pres">
      <dgm:prSet presAssocID="{3225455D-47B6-4764-AC80-2995B403D9E9}" presName="parTxOnly" presStyleLbl="node1" presStyleIdx="0" presStyleCnt="3" custScaleX="70389" custLinFactNeighborX="-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4B071-5240-4864-8FF3-4D1A9A4BFA65}" type="pres">
      <dgm:prSet presAssocID="{9FFB5E7C-BF71-4A5B-B6A4-ACCF1739EFE9}" presName="parTxOnlySpace" presStyleCnt="0"/>
      <dgm:spPr/>
    </dgm:pt>
    <dgm:pt modelId="{C07FEC28-5A9B-41B3-8B89-023B1957C993}" type="pres">
      <dgm:prSet presAssocID="{BF64D7B1-861D-4B80-BADB-14C1EFB9D9F8}" presName="parTxOnly" presStyleLbl="node1" presStyleIdx="1" presStyleCnt="3" custScaleX="13474" custLinFactNeighborX="-13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07B00-1C20-4368-A2EC-E9383F33AE90}" type="pres">
      <dgm:prSet presAssocID="{29B58324-D5DA-4F48-86B5-7DA45B20DCAF}" presName="parTxOnlySpace" presStyleCnt="0"/>
      <dgm:spPr/>
    </dgm:pt>
    <dgm:pt modelId="{3E6B9000-E9B7-4AF0-913B-28963F7AF1D0}" type="pres">
      <dgm:prSet presAssocID="{78C394A6-54D6-4C09-9825-CCEDBC0CFCDE}" presName="parTxOnly" presStyleLbl="node1" presStyleIdx="2" presStyleCnt="3" custScaleX="88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88DA7-C53B-42B5-9A34-7B3BCF8064A4}" type="presOf" srcId="{BF64D7B1-861D-4B80-BADB-14C1EFB9D9F8}" destId="{C07FEC28-5A9B-41B3-8B89-023B1957C993}" srcOrd="0" destOrd="0" presId="urn:microsoft.com/office/officeart/2005/8/layout/chevron1"/>
    <dgm:cxn modelId="{05215743-7C6B-4BA9-AFD3-3242AB26BD83}" type="presOf" srcId="{78C394A6-54D6-4C09-9825-CCEDBC0CFCDE}" destId="{3E6B9000-E9B7-4AF0-913B-28963F7AF1D0}" srcOrd="0" destOrd="0" presId="urn:microsoft.com/office/officeart/2005/8/layout/chevron1"/>
    <dgm:cxn modelId="{73A6B7D6-0F5B-40CC-A52E-9E012E91C4FD}" srcId="{4508F72B-0D7D-4619-8C62-2191EF9ACAFC}" destId="{3225455D-47B6-4764-AC80-2995B403D9E9}" srcOrd="0" destOrd="0" parTransId="{907294F6-B2B8-4963-8169-1F4A541BF952}" sibTransId="{9FFB5E7C-BF71-4A5B-B6A4-ACCF1739EFE9}"/>
    <dgm:cxn modelId="{76675CE8-7D67-4C2A-A68E-252919B4668C}" type="presOf" srcId="{3225455D-47B6-4764-AC80-2995B403D9E9}" destId="{BA3D5B93-DE51-4956-B371-B4758AE53153}" srcOrd="0" destOrd="0" presId="urn:microsoft.com/office/officeart/2005/8/layout/chevron1"/>
    <dgm:cxn modelId="{4DBE1C67-9CAF-4806-B57C-5D99835A29AD}" srcId="{4508F72B-0D7D-4619-8C62-2191EF9ACAFC}" destId="{78C394A6-54D6-4C09-9825-CCEDBC0CFCDE}" srcOrd="2" destOrd="0" parTransId="{3CC4E90B-830B-4EE3-8C48-5B5B1032CF25}" sibTransId="{48C56A31-0CBF-4E35-A76F-63CB3387DC9A}"/>
    <dgm:cxn modelId="{5793DA9F-903B-4E02-8D40-DF2FEAB54D38}" type="presOf" srcId="{4508F72B-0D7D-4619-8C62-2191EF9ACAFC}" destId="{81712422-B348-4671-BF69-3E03886673F4}" srcOrd="0" destOrd="0" presId="urn:microsoft.com/office/officeart/2005/8/layout/chevron1"/>
    <dgm:cxn modelId="{2658FB53-B8F3-4055-B0CE-3E459152BA43}" srcId="{4508F72B-0D7D-4619-8C62-2191EF9ACAFC}" destId="{BF64D7B1-861D-4B80-BADB-14C1EFB9D9F8}" srcOrd="1" destOrd="0" parTransId="{9EFEE414-C4F2-4AF7-B23D-4D2694CC6AE4}" sibTransId="{29B58324-D5DA-4F48-86B5-7DA45B20DCAF}"/>
    <dgm:cxn modelId="{297D6B8C-FC70-47A8-9951-C3348AD4DD9D}" type="presParOf" srcId="{81712422-B348-4671-BF69-3E03886673F4}" destId="{BA3D5B93-DE51-4956-B371-B4758AE53153}" srcOrd="0" destOrd="0" presId="urn:microsoft.com/office/officeart/2005/8/layout/chevron1"/>
    <dgm:cxn modelId="{C7841CCF-616F-4FD3-98D3-2EC8341387BC}" type="presParOf" srcId="{81712422-B348-4671-BF69-3E03886673F4}" destId="{7034B071-5240-4864-8FF3-4D1A9A4BFA65}" srcOrd="1" destOrd="0" presId="urn:microsoft.com/office/officeart/2005/8/layout/chevron1"/>
    <dgm:cxn modelId="{0EB9FB20-93FA-4F0E-B031-317A2E7EBE64}" type="presParOf" srcId="{81712422-B348-4671-BF69-3E03886673F4}" destId="{C07FEC28-5A9B-41B3-8B89-023B1957C993}" srcOrd="2" destOrd="0" presId="urn:microsoft.com/office/officeart/2005/8/layout/chevron1"/>
    <dgm:cxn modelId="{2DA03255-BC95-4799-8A2F-93144661F3F7}" type="presParOf" srcId="{81712422-B348-4671-BF69-3E03886673F4}" destId="{FE107B00-1C20-4368-A2EC-E9383F33AE90}" srcOrd="3" destOrd="0" presId="urn:microsoft.com/office/officeart/2005/8/layout/chevron1"/>
    <dgm:cxn modelId="{525B5D4F-F05D-4623-9AF2-F3AD08608D5E}" type="presParOf" srcId="{81712422-B348-4671-BF69-3E03886673F4}" destId="{3E6B9000-E9B7-4AF0-913B-28963F7AF1D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8F93A-AF34-46EF-BA48-070021EA52D2}">
      <dsp:nvSpPr>
        <dsp:cNvPr id="0" name=""/>
        <dsp:cNvSpPr/>
      </dsp:nvSpPr>
      <dsp:spPr>
        <a:xfrm>
          <a:off x="1645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09F8C-30A9-47C8-AEC7-B7B48C31C430}">
      <dsp:nvSpPr>
        <dsp:cNvPr id="0" name=""/>
        <dsp:cNvSpPr/>
      </dsp:nvSpPr>
      <dsp:spPr>
        <a:xfrm>
          <a:off x="492931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Stakeholder consultation</a:t>
          </a:r>
        </a:p>
      </dsp:txBody>
      <dsp:txXfrm>
        <a:off x="520312" y="997809"/>
        <a:ext cx="1500975" cy="880089"/>
      </dsp:txXfrm>
    </dsp:sp>
    <dsp:sp modelId="{D1D9E15F-1111-4F10-BE79-D9D4CB66B573}">
      <dsp:nvSpPr>
        <dsp:cNvPr id="0" name=""/>
        <dsp:cNvSpPr/>
      </dsp:nvSpPr>
      <dsp:spPr>
        <a:xfrm>
          <a:off x="2105984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1CE43-64CC-4BF3-9247-3644672EAF28}">
      <dsp:nvSpPr>
        <dsp:cNvPr id="0" name=""/>
        <dsp:cNvSpPr/>
      </dsp:nvSpPr>
      <dsp:spPr>
        <a:xfrm>
          <a:off x="2597270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Theory of change</a:t>
          </a:r>
        </a:p>
      </dsp:txBody>
      <dsp:txXfrm>
        <a:off x="2624651" y="997809"/>
        <a:ext cx="1500975" cy="880089"/>
      </dsp:txXfrm>
    </dsp:sp>
    <dsp:sp modelId="{2573FF00-309C-48A1-9572-D7FB2EAF93D9}">
      <dsp:nvSpPr>
        <dsp:cNvPr id="0" name=""/>
        <dsp:cNvSpPr/>
      </dsp:nvSpPr>
      <dsp:spPr>
        <a:xfrm>
          <a:off x="4210323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82ED4-6967-4DB9-88CC-BD948EF88212}">
      <dsp:nvSpPr>
        <dsp:cNvPr id="0" name=""/>
        <dsp:cNvSpPr/>
      </dsp:nvSpPr>
      <dsp:spPr>
        <a:xfrm>
          <a:off x="4701609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Prioritise outcomes to measure</a:t>
          </a:r>
        </a:p>
      </dsp:txBody>
      <dsp:txXfrm>
        <a:off x="4728990" y="997809"/>
        <a:ext cx="1500975" cy="880089"/>
      </dsp:txXfrm>
    </dsp:sp>
    <dsp:sp modelId="{F0EE4730-CC60-482C-AFF0-588C4CA4DE8B}">
      <dsp:nvSpPr>
        <dsp:cNvPr id="0" name=""/>
        <dsp:cNvSpPr/>
      </dsp:nvSpPr>
      <dsp:spPr>
        <a:xfrm>
          <a:off x="6314662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A1AF8-C369-4900-9808-B05D8F58AD5E}">
      <dsp:nvSpPr>
        <dsp:cNvPr id="0" name=""/>
        <dsp:cNvSpPr/>
      </dsp:nvSpPr>
      <dsp:spPr>
        <a:xfrm>
          <a:off x="6805948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Choose tools and data sources</a:t>
          </a:r>
        </a:p>
      </dsp:txBody>
      <dsp:txXfrm>
        <a:off x="6833329" y="997809"/>
        <a:ext cx="1500975" cy="880089"/>
      </dsp:txXfrm>
    </dsp:sp>
    <dsp:sp modelId="{4FE9DD47-DFEC-4D62-9BF4-87B18DBE7E87}">
      <dsp:nvSpPr>
        <dsp:cNvPr id="0" name=""/>
        <dsp:cNvSpPr/>
      </dsp:nvSpPr>
      <dsp:spPr>
        <a:xfrm>
          <a:off x="8419001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E787-395E-4DC8-B74D-CE17152075A5}">
      <dsp:nvSpPr>
        <dsp:cNvPr id="0" name=""/>
        <dsp:cNvSpPr/>
      </dsp:nvSpPr>
      <dsp:spPr>
        <a:xfrm>
          <a:off x="8910287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 measurement framework</a:t>
          </a:r>
        </a:p>
      </dsp:txBody>
      <dsp:txXfrm>
        <a:off x="8937668" y="997809"/>
        <a:ext cx="1500975" cy="880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F10C0-41A5-404A-9CEA-C16E9E7709BF}">
      <dsp:nvSpPr>
        <dsp:cNvPr id="0" name=""/>
        <dsp:cNvSpPr/>
      </dsp:nvSpPr>
      <dsp:spPr>
        <a:xfrm>
          <a:off x="6386" y="0"/>
          <a:ext cx="2241176" cy="5052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Input/Resources </a:t>
          </a:r>
        </a:p>
      </dsp:txBody>
      <dsp:txXfrm>
        <a:off x="6386" y="0"/>
        <a:ext cx="2241176" cy="1515808"/>
      </dsp:txXfrm>
    </dsp:sp>
    <dsp:sp modelId="{751B4740-7AC8-4FBD-BF3E-FACEBBAB3331}">
      <dsp:nvSpPr>
        <dsp:cNvPr id="0" name=""/>
        <dsp:cNvSpPr/>
      </dsp:nvSpPr>
      <dsp:spPr>
        <a:xfrm>
          <a:off x="230504" y="1516764"/>
          <a:ext cx="1792941" cy="58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Staff to facilitate programme</a:t>
          </a:r>
        </a:p>
      </dsp:txBody>
      <dsp:txXfrm>
        <a:off x="247624" y="1533884"/>
        <a:ext cx="1758701" cy="550286"/>
      </dsp:txXfrm>
    </dsp:sp>
    <dsp:sp modelId="{389FBCD3-4F3E-4DE1-98BD-7108B6CA2004}">
      <dsp:nvSpPr>
        <dsp:cNvPr id="0" name=""/>
        <dsp:cNvSpPr/>
      </dsp:nvSpPr>
      <dsp:spPr>
        <a:xfrm>
          <a:off x="230504" y="2191217"/>
          <a:ext cx="1792941" cy="58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Volunteers to act as mentors &amp; trainers</a:t>
          </a:r>
        </a:p>
      </dsp:txBody>
      <dsp:txXfrm>
        <a:off x="247624" y="2208337"/>
        <a:ext cx="1758701" cy="550286"/>
      </dsp:txXfrm>
    </dsp:sp>
    <dsp:sp modelId="{E9485DD4-4D9A-46AC-9801-8E896EBB137A}">
      <dsp:nvSpPr>
        <dsp:cNvPr id="0" name=""/>
        <dsp:cNvSpPr/>
      </dsp:nvSpPr>
      <dsp:spPr>
        <a:xfrm>
          <a:off x="230504" y="2865671"/>
          <a:ext cx="1792941" cy="58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Office space</a:t>
          </a:r>
        </a:p>
      </dsp:txBody>
      <dsp:txXfrm>
        <a:off x="247624" y="2882791"/>
        <a:ext cx="1758701" cy="550286"/>
      </dsp:txXfrm>
    </dsp:sp>
    <dsp:sp modelId="{ABE84EB9-C317-4B90-98E8-C4EEA0A30EEC}">
      <dsp:nvSpPr>
        <dsp:cNvPr id="0" name=""/>
        <dsp:cNvSpPr/>
      </dsp:nvSpPr>
      <dsp:spPr>
        <a:xfrm>
          <a:off x="230504" y="3540124"/>
          <a:ext cx="1792941" cy="58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Access to training facilities</a:t>
          </a:r>
        </a:p>
      </dsp:txBody>
      <dsp:txXfrm>
        <a:off x="247624" y="3557244"/>
        <a:ext cx="1758701" cy="550286"/>
      </dsp:txXfrm>
    </dsp:sp>
    <dsp:sp modelId="{2E90CF17-8583-46B0-B142-40B85AB9B897}">
      <dsp:nvSpPr>
        <dsp:cNvPr id="0" name=""/>
        <dsp:cNvSpPr/>
      </dsp:nvSpPr>
      <dsp:spPr>
        <a:xfrm>
          <a:off x="230504" y="4214577"/>
          <a:ext cx="1792941" cy="58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Paid Internship programmes</a:t>
          </a:r>
          <a:endParaRPr lang="en-GB" sz="1100" kern="1200" dirty="0"/>
        </a:p>
      </dsp:txBody>
      <dsp:txXfrm>
        <a:off x="247624" y="4231697"/>
        <a:ext cx="1758701" cy="550286"/>
      </dsp:txXfrm>
    </dsp:sp>
    <dsp:sp modelId="{857F6D21-3B99-472E-9DAE-CF5A1E25F09E}">
      <dsp:nvSpPr>
        <dsp:cNvPr id="0" name=""/>
        <dsp:cNvSpPr/>
      </dsp:nvSpPr>
      <dsp:spPr>
        <a:xfrm>
          <a:off x="2415651" y="0"/>
          <a:ext cx="2241176" cy="5052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Activities</a:t>
          </a:r>
        </a:p>
      </dsp:txBody>
      <dsp:txXfrm>
        <a:off x="2415651" y="0"/>
        <a:ext cx="2241176" cy="1515808"/>
      </dsp:txXfrm>
    </dsp:sp>
    <dsp:sp modelId="{665F1AB2-A399-4B69-8576-1B8A8F0949EE}">
      <dsp:nvSpPr>
        <dsp:cNvPr id="0" name=""/>
        <dsp:cNvSpPr/>
      </dsp:nvSpPr>
      <dsp:spPr>
        <a:xfrm>
          <a:off x="2639769" y="1515931"/>
          <a:ext cx="1792941" cy="736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Talks by </a:t>
          </a:r>
          <a:r>
            <a:rPr lang="en-GB" sz="1100" kern="1200" dirty="0"/>
            <a:t>employers </a:t>
          </a:r>
        </a:p>
      </dsp:txBody>
      <dsp:txXfrm>
        <a:off x="2661328" y="1537490"/>
        <a:ext cx="1749823" cy="692952"/>
      </dsp:txXfrm>
    </dsp:sp>
    <dsp:sp modelId="{E9719527-0AEF-4FB8-8F63-EEEEFA34CC4E}">
      <dsp:nvSpPr>
        <dsp:cNvPr id="0" name=""/>
        <dsp:cNvSpPr/>
      </dsp:nvSpPr>
      <dsp:spPr>
        <a:xfrm>
          <a:off x="2639769" y="2365243"/>
          <a:ext cx="1792941" cy="736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Mentoring</a:t>
          </a:r>
        </a:p>
      </dsp:txBody>
      <dsp:txXfrm>
        <a:off x="2661328" y="2386802"/>
        <a:ext cx="1749823" cy="692952"/>
      </dsp:txXfrm>
    </dsp:sp>
    <dsp:sp modelId="{CB7A5624-D5C6-41E2-9B28-5C537F0174BC}">
      <dsp:nvSpPr>
        <dsp:cNvPr id="0" name=""/>
        <dsp:cNvSpPr/>
      </dsp:nvSpPr>
      <dsp:spPr>
        <a:xfrm>
          <a:off x="2639769" y="3214555"/>
          <a:ext cx="1792941" cy="736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Internship programme signposting</a:t>
          </a:r>
        </a:p>
      </dsp:txBody>
      <dsp:txXfrm>
        <a:off x="2661328" y="3236114"/>
        <a:ext cx="1749823" cy="692952"/>
      </dsp:txXfrm>
    </dsp:sp>
    <dsp:sp modelId="{1BB19448-F696-4D35-9CA3-C277AF9DC4C3}">
      <dsp:nvSpPr>
        <dsp:cNvPr id="0" name=""/>
        <dsp:cNvSpPr/>
      </dsp:nvSpPr>
      <dsp:spPr>
        <a:xfrm>
          <a:off x="2639769" y="4063866"/>
          <a:ext cx="1792941" cy="736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Skill training signposting</a:t>
          </a:r>
        </a:p>
      </dsp:txBody>
      <dsp:txXfrm>
        <a:off x="2661328" y="4085425"/>
        <a:ext cx="1749823" cy="692952"/>
      </dsp:txXfrm>
    </dsp:sp>
    <dsp:sp modelId="{3BC129F6-1AD1-4172-9E54-3A5A5CB1CB83}">
      <dsp:nvSpPr>
        <dsp:cNvPr id="0" name=""/>
        <dsp:cNvSpPr/>
      </dsp:nvSpPr>
      <dsp:spPr>
        <a:xfrm>
          <a:off x="4824916" y="0"/>
          <a:ext cx="2241176" cy="5052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Short term Outcomes</a:t>
          </a:r>
          <a:endParaRPr lang="en-GB" sz="2000" kern="1200" dirty="0"/>
        </a:p>
      </dsp:txBody>
      <dsp:txXfrm>
        <a:off x="4824916" y="0"/>
        <a:ext cx="2241176" cy="1515808"/>
      </dsp:txXfrm>
    </dsp:sp>
    <dsp:sp modelId="{878676B2-A422-4760-9AA5-2AF25ACB5124}">
      <dsp:nvSpPr>
        <dsp:cNvPr id="0" name=""/>
        <dsp:cNvSpPr/>
      </dsp:nvSpPr>
      <dsp:spPr>
        <a:xfrm>
          <a:off x="5029383" y="1561604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have greater confidence</a:t>
          </a:r>
        </a:p>
      </dsp:txBody>
      <dsp:txXfrm>
        <a:off x="5058457" y="1590678"/>
        <a:ext cx="1734793" cy="934504"/>
      </dsp:txXfrm>
    </dsp:sp>
    <dsp:sp modelId="{60F69991-BF59-4475-BEA0-AF22130471E6}">
      <dsp:nvSpPr>
        <dsp:cNvPr id="0" name=""/>
        <dsp:cNvSpPr/>
      </dsp:nvSpPr>
      <dsp:spPr>
        <a:xfrm>
          <a:off x="5049033" y="2661608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understand appropriate behaviour at work</a:t>
          </a:r>
        </a:p>
      </dsp:txBody>
      <dsp:txXfrm>
        <a:off x="5078107" y="2690682"/>
        <a:ext cx="1734793" cy="934504"/>
      </dsp:txXfrm>
    </dsp:sp>
    <dsp:sp modelId="{96E41DA6-025C-4A13-BF6C-84B3A83C7562}">
      <dsp:nvSpPr>
        <dsp:cNvPr id="0" name=""/>
        <dsp:cNvSpPr/>
      </dsp:nvSpPr>
      <dsp:spPr>
        <a:xfrm>
          <a:off x="5049033" y="3806976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have an increased knowledge of the job market.</a:t>
          </a:r>
        </a:p>
      </dsp:txBody>
      <dsp:txXfrm>
        <a:off x="5078107" y="3836050"/>
        <a:ext cx="1734793" cy="934504"/>
      </dsp:txXfrm>
    </dsp:sp>
    <dsp:sp modelId="{D5F0EC09-5301-4DDB-BCF7-DCF1BE5A9C81}">
      <dsp:nvSpPr>
        <dsp:cNvPr id="0" name=""/>
        <dsp:cNvSpPr/>
      </dsp:nvSpPr>
      <dsp:spPr>
        <a:xfrm>
          <a:off x="7234180" y="0"/>
          <a:ext cx="2241176" cy="5052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GB" sz="2000" kern="1200" dirty="0"/>
            <a:t>Medium term Outcomes</a:t>
          </a:r>
        </a:p>
      </dsp:txBody>
      <dsp:txXfrm>
        <a:off x="7234180" y="0"/>
        <a:ext cx="2241176" cy="1515808"/>
      </dsp:txXfrm>
    </dsp:sp>
    <dsp:sp modelId="{6C79CDCD-CDCF-4196-B289-D150AD6F2F58}">
      <dsp:nvSpPr>
        <dsp:cNvPr id="0" name=""/>
        <dsp:cNvSpPr/>
      </dsp:nvSpPr>
      <dsp:spPr>
        <a:xfrm>
          <a:off x="7458298" y="1516240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become more motivated to work</a:t>
          </a:r>
        </a:p>
      </dsp:txBody>
      <dsp:txXfrm>
        <a:off x="7487372" y="1545314"/>
        <a:ext cx="1734793" cy="934504"/>
      </dsp:txXfrm>
    </dsp:sp>
    <dsp:sp modelId="{2E4F80DE-384E-4ACA-97F2-061B1F3246BB}">
      <dsp:nvSpPr>
        <dsp:cNvPr id="0" name=""/>
        <dsp:cNvSpPr/>
      </dsp:nvSpPr>
      <dsp:spPr>
        <a:xfrm>
          <a:off x="7458298" y="2661608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become more work ready</a:t>
          </a:r>
        </a:p>
      </dsp:txBody>
      <dsp:txXfrm>
        <a:off x="7487372" y="2690682"/>
        <a:ext cx="1734793" cy="934504"/>
      </dsp:txXfrm>
    </dsp:sp>
    <dsp:sp modelId="{25F24C58-2EC3-4078-8F5E-09058BB67971}">
      <dsp:nvSpPr>
        <dsp:cNvPr id="0" name=""/>
        <dsp:cNvSpPr/>
      </dsp:nvSpPr>
      <dsp:spPr>
        <a:xfrm>
          <a:off x="7458298" y="3806976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100" kern="1200" dirty="0"/>
            <a:t>Participants increase their job-specific skills and experience.</a:t>
          </a:r>
        </a:p>
      </dsp:txBody>
      <dsp:txXfrm>
        <a:off x="7487372" y="3836050"/>
        <a:ext cx="1734793" cy="934504"/>
      </dsp:txXfrm>
    </dsp:sp>
    <dsp:sp modelId="{AF3DD2F9-8232-44FF-95A3-ED89E94B1673}">
      <dsp:nvSpPr>
        <dsp:cNvPr id="0" name=""/>
        <dsp:cNvSpPr/>
      </dsp:nvSpPr>
      <dsp:spPr>
        <a:xfrm>
          <a:off x="9643445" y="0"/>
          <a:ext cx="2241176" cy="5052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Impact</a:t>
          </a:r>
        </a:p>
      </dsp:txBody>
      <dsp:txXfrm>
        <a:off x="9643445" y="0"/>
        <a:ext cx="2241176" cy="1515808"/>
      </dsp:txXfrm>
    </dsp:sp>
    <dsp:sp modelId="{C70557C6-FFB2-4D45-A0D4-41D3E7880210}">
      <dsp:nvSpPr>
        <dsp:cNvPr id="0" name=""/>
        <dsp:cNvSpPr/>
      </dsp:nvSpPr>
      <dsp:spPr>
        <a:xfrm>
          <a:off x="9867563" y="1516240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Young people get sustainable jobs &amp; remain in employment</a:t>
          </a:r>
        </a:p>
      </dsp:txBody>
      <dsp:txXfrm>
        <a:off x="9896637" y="1545314"/>
        <a:ext cx="1734793" cy="934504"/>
      </dsp:txXfrm>
    </dsp:sp>
    <dsp:sp modelId="{D944B530-6AA6-419E-8ECC-270207AA4EF3}">
      <dsp:nvSpPr>
        <dsp:cNvPr id="0" name=""/>
        <dsp:cNvSpPr/>
      </dsp:nvSpPr>
      <dsp:spPr>
        <a:xfrm>
          <a:off x="9867563" y="2661608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Remove financial  pressure on families to support young people out of work</a:t>
          </a:r>
        </a:p>
      </dsp:txBody>
      <dsp:txXfrm>
        <a:off x="9896637" y="2690682"/>
        <a:ext cx="1734793" cy="934504"/>
      </dsp:txXfrm>
    </dsp:sp>
    <dsp:sp modelId="{BA6005F7-8FF1-4CB7-A0D1-CA2269A11DD6}">
      <dsp:nvSpPr>
        <dsp:cNvPr id="0" name=""/>
        <dsp:cNvSpPr/>
      </dsp:nvSpPr>
      <dsp:spPr>
        <a:xfrm>
          <a:off x="9867563" y="3806976"/>
          <a:ext cx="1792941" cy="99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Reduce youth unemployment in local area</a:t>
          </a:r>
        </a:p>
      </dsp:txBody>
      <dsp:txXfrm>
        <a:off x="9896637" y="3836050"/>
        <a:ext cx="1734793" cy="934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9440-E8D2-4E8A-8739-03B9BCBA29A2}">
      <dsp:nvSpPr>
        <dsp:cNvPr id="0" name=""/>
        <dsp:cNvSpPr/>
      </dsp:nvSpPr>
      <dsp:spPr>
        <a:xfrm>
          <a:off x="4343" y="126074"/>
          <a:ext cx="2612021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Assumption</a:t>
          </a:r>
        </a:p>
      </dsp:txBody>
      <dsp:txXfrm>
        <a:off x="4343" y="126074"/>
        <a:ext cx="2612021" cy="403200"/>
      </dsp:txXfrm>
    </dsp:sp>
    <dsp:sp modelId="{CFD7E2D2-6A6F-44E7-B8FD-6FB12085FF56}">
      <dsp:nvSpPr>
        <dsp:cNvPr id="0" name=""/>
        <dsp:cNvSpPr/>
      </dsp:nvSpPr>
      <dsp:spPr>
        <a:xfrm>
          <a:off x="4343" y="529274"/>
          <a:ext cx="2612021" cy="730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Young people will engage with outreach</a:t>
          </a:r>
        </a:p>
      </dsp:txBody>
      <dsp:txXfrm>
        <a:off x="4343" y="529274"/>
        <a:ext cx="2612021" cy="730169"/>
      </dsp:txXfrm>
    </dsp:sp>
    <dsp:sp modelId="{80094A94-719D-45AB-A5C9-929E381A1503}">
      <dsp:nvSpPr>
        <dsp:cNvPr id="0" name=""/>
        <dsp:cNvSpPr/>
      </dsp:nvSpPr>
      <dsp:spPr>
        <a:xfrm>
          <a:off x="2982048" y="126074"/>
          <a:ext cx="2612021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Assumption</a:t>
          </a:r>
        </a:p>
      </dsp:txBody>
      <dsp:txXfrm>
        <a:off x="2982048" y="126074"/>
        <a:ext cx="2612021" cy="403200"/>
      </dsp:txXfrm>
    </dsp:sp>
    <dsp:sp modelId="{E1A373AF-7198-4494-88C7-42B6E44D5C85}">
      <dsp:nvSpPr>
        <dsp:cNvPr id="0" name=""/>
        <dsp:cNvSpPr/>
      </dsp:nvSpPr>
      <dsp:spPr>
        <a:xfrm>
          <a:off x="2982048" y="529274"/>
          <a:ext cx="2612021" cy="730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Young people want to be in work</a:t>
          </a:r>
        </a:p>
      </dsp:txBody>
      <dsp:txXfrm>
        <a:off x="2982048" y="529274"/>
        <a:ext cx="2612021" cy="730169"/>
      </dsp:txXfrm>
    </dsp:sp>
    <dsp:sp modelId="{783821E1-47C2-4A85-9786-9EA18B227BE2}">
      <dsp:nvSpPr>
        <dsp:cNvPr id="0" name=""/>
        <dsp:cNvSpPr/>
      </dsp:nvSpPr>
      <dsp:spPr>
        <a:xfrm>
          <a:off x="5959753" y="126074"/>
          <a:ext cx="2612021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Assumption</a:t>
          </a:r>
        </a:p>
      </dsp:txBody>
      <dsp:txXfrm>
        <a:off x="5959753" y="126074"/>
        <a:ext cx="2612021" cy="403200"/>
      </dsp:txXfrm>
    </dsp:sp>
    <dsp:sp modelId="{D965D6F0-968E-4D9C-8E20-97AEA8579F2C}">
      <dsp:nvSpPr>
        <dsp:cNvPr id="0" name=""/>
        <dsp:cNvSpPr/>
      </dsp:nvSpPr>
      <dsp:spPr>
        <a:xfrm>
          <a:off x="5959753" y="529274"/>
          <a:ext cx="2612021" cy="730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There are sufficient jobs out there</a:t>
          </a:r>
        </a:p>
      </dsp:txBody>
      <dsp:txXfrm>
        <a:off x="5959753" y="529274"/>
        <a:ext cx="2612021" cy="730169"/>
      </dsp:txXfrm>
    </dsp:sp>
    <dsp:sp modelId="{9462326E-7BA1-4ED3-9336-7DD38FF4EF27}">
      <dsp:nvSpPr>
        <dsp:cNvPr id="0" name=""/>
        <dsp:cNvSpPr/>
      </dsp:nvSpPr>
      <dsp:spPr>
        <a:xfrm>
          <a:off x="8937458" y="126074"/>
          <a:ext cx="2612021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Assumption</a:t>
          </a:r>
        </a:p>
      </dsp:txBody>
      <dsp:txXfrm>
        <a:off x="8937458" y="126074"/>
        <a:ext cx="2612021" cy="403200"/>
      </dsp:txXfrm>
    </dsp:sp>
    <dsp:sp modelId="{CAEA4C42-50A0-4949-835B-05DA24CB0E03}">
      <dsp:nvSpPr>
        <dsp:cNvPr id="0" name=""/>
        <dsp:cNvSpPr/>
      </dsp:nvSpPr>
      <dsp:spPr>
        <a:xfrm>
          <a:off x="8937458" y="529274"/>
          <a:ext cx="2612021" cy="730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Families will support young people to find work</a:t>
          </a:r>
        </a:p>
      </dsp:txBody>
      <dsp:txXfrm>
        <a:off x="8937458" y="529274"/>
        <a:ext cx="2612021" cy="730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5B93-DE51-4956-B371-B4758AE53153}">
      <dsp:nvSpPr>
        <dsp:cNvPr id="0" name=""/>
        <dsp:cNvSpPr/>
      </dsp:nvSpPr>
      <dsp:spPr>
        <a:xfrm>
          <a:off x="0" y="0"/>
          <a:ext cx="5539865" cy="5667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What we do</a:t>
          </a:r>
        </a:p>
      </dsp:txBody>
      <dsp:txXfrm>
        <a:off x="283393" y="0"/>
        <a:ext cx="4973079" cy="566786"/>
      </dsp:txXfrm>
    </dsp:sp>
    <dsp:sp modelId="{C07FEC28-5A9B-41B3-8B89-023B1957C993}">
      <dsp:nvSpPr>
        <dsp:cNvPr id="0" name=""/>
        <dsp:cNvSpPr/>
      </dsp:nvSpPr>
      <dsp:spPr>
        <a:xfrm>
          <a:off x="4644429" y="0"/>
          <a:ext cx="1060451" cy="56678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927822" y="0"/>
        <a:ext cx="493665" cy="566786"/>
      </dsp:txXfrm>
    </dsp:sp>
    <dsp:sp modelId="{3E6B9000-E9B7-4AF0-913B-28963F7AF1D0}">
      <dsp:nvSpPr>
        <dsp:cNvPr id="0" name=""/>
        <dsp:cNvSpPr/>
      </dsp:nvSpPr>
      <dsp:spPr>
        <a:xfrm>
          <a:off x="5026322" y="0"/>
          <a:ext cx="6966525" cy="5667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What we want to achieve</a:t>
          </a:r>
        </a:p>
      </dsp:txBody>
      <dsp:txXfrm>
        <a:off x="5309715" y="0"/>
        <a:ext cx="6399739" cy="566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F10C0-41A5-404A-9CEA-C16E9E7709BF}">
      <dsp:nvSpPr>
        <dsp:cNvPr id="0" name=""/>
        <dsp:cNvSpPr/>
      </dsp:nvSpPr>
      <dsp:spPr>
        <a:xfrm>
          <a:off x="6408" y="0"/>
          <a:ext cx="2248836" cy="49815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Input/Resources </a:t>
          </a:r>
        </a:p>
      </dsp:txBody>
      <dsp:txXfrm>
        <a:off x="6408" y="0"/>
        <a:ext cx="2248836" cy="1494472"/>
      </dsp:txXfrm>
    </dsp:sp>
    <dsp:sp modelId="{751B4740-7AC8-4FBD-BF3E-FACEBBAB3331}">
      <dsp:nvSpPr>
        <dsp:cNvPr id="0" name=""/>
        <dsp:cNvSpPr/>
      </dsp:nvSpPr>
      <dsp:spPr>
        <a:xfrm>
          <a:off x="231292" y="1495414"/>
          <a:ext cx="1799069" cy="576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What do we need to achieve our goal?</a:t>
          </a:r>
        </a:p>
      </dsp:txBody>
      <dsp:txXfrm>
        <a:off x="248171" y="1512293"/>
        <a:ext cx="1765311" cy="542540"/>
      </dsp:txXfrm>
    </dsp:sp>
    <dsp:sp modelId="{389FBCD3-4F3E-4DE1-98BD-7108B6CA2004}">
      <dsp:nvSpPr>
        <dsp:cNvPr id="0" name=""/>
        <dsp:cNvSpPr/>
      </dsp:nvSpPr>
      <dsp:spPr>
        <a:xfrm>
          <a:off x="231292" y="2160374"/>
          <a:ext cx="1799069" cy="576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People</a:t>
          </a:r>
        </a:p>
      </dsp:txBody>
      <dsp:txXfrm>
        <a:off x="248171" y="2177253"/>
        <a:ext cx="1765311" cy="542540"/>
      </dsp:txXfrm>
    </dsp:sp>
    <dsp:sp modelId="{E9485DD4-4D9A-46AC-9801-8E896EBB137A}">
      <dsp:nvSpPr>
        <dsp:cNvPr id="0" name=""/>
        <dsp:cNvSpPr/>
      </dsp:nvSpPr>
      <dsp:spPr>
        <a:xfrm>
          <a:off x="231292" y="2825334"/>
          <a:ext cx="1799069" cy="576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Spaces</a:t>
          </a:r>
        </a:p>
      </dsp:txBody>
      <dsp:txXfrm>
        <a:off x="248171" y="2842213"/>
        <a:ext cx="1765311" cy="542540"/>
      </dsp:txXfrm>
    </dsp:sp>
    <dsp:sp modelId="{ABE84EB9-C317-4B90-98E8-C4EEA0A30EEC}">
      <dsp:nvSpPr>
        <dsp:cNvPr id="0" name=""/>
        <dsp:cNvSpPr/>
      </dsp:nvSpPr>
      <dsp:spPr>
        <a:xfrm>
          <a:off x="231292" y="3490294"/>
          <a:ext cx="1799069" cy="576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Tools</a:t>
          </a:r>
        </a:p>
      </dsp:txBody>
      <dsp:txXfrm>
        <a:off x="248171" y="3507173"/>
        <a:ext cx="1765311" cy="542540"/>
      </dsp:txXfrm>
    </dsp:sp>
    <dsp:sp modelId="{2E90CF17-8583-46B0-B142-40B85AB9B897}">
      <dsp:nvSpPr>
        <dsp:cNvPr id="0" name=""/>
        <dsp:cNvSpPr/>
      </dsp:nvSpPr>
      <dsp:spPr>
        <a:xfrm>
          <a:off x="231292" y="4155254"/>
          <a:ext cx="1799069" cy="576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48171" y="4172133"/>
        <a:ext cx="1765311" cy="542540"/>
      </dsp:txXfrm>
    </dsp:sp>
    <dsp:sp modelId="{857F6D21-3B99-472E-9DAE-CF5A1E25F09E}">
      <dsp:nvSpPr>
        <dsp:cNvPr id="0" name=""/>
        <dsp:cNvSpPr/>
      </dsp:nvSpPr>
      <dsp:spPr>
        <a:xfrm>
          <a:off x="2423907" y="0"/>
          <a:ext cx="2248836" cy="49815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Activities</a:t>
          </a:r>
        </a:p>
      </dsp:txBody>
      <dsp:txXfrm>
        <a:off x="2423907" y="0"/>
        <a:ext cx="2248836" cy="1494472"/>
      </dsp:txXfrm>
    </dsp:sp>
    <dsp:sp modelId="{665F1AB2-A399-4B69-8576-1B8A8F0949EE}">
      <dsp:nvSpPr>
        <dsp:cNvPr id="0" name=""/>
        <dsp:cNvSpPr/>
      </dsp:nvSpPr>
      <dsp:spPr>
        <a:xfrm>
          <a:off x="2648791" y="1494593"/>
          <a:ext cx="1799069" cy="725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What are we doing?</a:t>
          </a:r>
        </a:p>
      </dsp:txBody>
      <dsp:txXfrm>
        <a:off x="2670046" y="1515848"/>
        <a:ext cx="1756559" cy="683199"/>
      </dsp:txXfrm>
    </dsp:sp>
    <dsp:sp modelId="{E9719527-0AEF-4FB8-8F63-EEEEFA34CC4E}">
      <dsp:nvSpPr>
        <dsp:cNvPr id="0" name=""/>
        <dsp:cNvSpPr/>
      </dsp:nvSpPr>
      <dsp:spPr>
        <a:xfrm>
          <a:off x="2648791" y="2331950"/>
          <a:ext cx="1799069" cy="725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Activity</a:t>
          </a:r>
        </a:p>
      </dsp:txBody>
      <dsp:txXfrm>
        <a:off x="2670046" y="2353205"/>
        <a:ext cx="1756559" cy="683199"/>
      </dsp:txXfrm>
    </dsp:sp>
    <dsp:sp modelId="{CB7A5624-D5C6-41E2-9B28-5C537F0174BC}">
      <dsp:nvSpPr>
        <dsp:cNvPr id="0" name=""/>
        <dsp:cNvSpPr/>
      </dsp:nvSpPr>
      <dsp:spPr>
        <a:xfrm>
          <a:off x="2648791" y="3169307"/>
          <a:ext cx="1799069" cy="725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Activity</a:t>
          </a:r>
        </a:p>
      </dsp:txBody>
      <dsp:txXfrm>
        <a:off x="2670046" y="3190562"/>
        <a:ext cx="1756559" cy="683199"/>
      </dsp:txXfrm>
    </dsp:sp>
    <dsp:sp modelId="{1BB19448-F696-4D35-9CA3-C277AF9DC4C3}">
      <dsp:nvSpPr>
        <dsp:cNvPr id="0" name=""/>
        <dsp:cNvSpPr/>
      </dsp:nvSpPr>
      <dsp:spPr>
        <a:xfrm>
          <a:off x="2648791" y="4006664"/>
          <a:ext cx="1799069" cy="725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Activity</a:t>
          </a:r>
        </a:p>
      </dsp:txBody>
      <dsp:txXfrm>
        <a:off x="2670046" y="4027919"/>
        <a:ext cx="1756559" cy="683199"/>
      </dsp:txXfrm>
    </dsp:sp>
    <dsp:sp modelId="{3BC129F6-1AD1-4172-9E54-3A5A5CB1CB83}">
      <dsp:nvSpPr>
        <dsp:cNvPr id="0" name=""/>
        <dsp:cNvSpPr/>
      </dsp:nvSpPr>
      <dsp:spPr>
        <a:xfrm>
          <a:off x="4841406" y="0"/>
          <a:ext cx="2248836" cy="49815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Short </a:t>
          </a:r>
          <a:r>
            <a:rPr lang="en-GB" sz="2000" kern="1200" dirty="0" smtClean="0"/>
            <a:t>term Outcomes</a:t>
          </a:r>
          <a:endParaRPr lang="en-GB" sz="2000" kern="1200" dirty="0"/>
        </a:p>
      </dsp:txBody>
      <dsp:txXfrm>
        <a:off x="4841406" y="0"/>
        <a:ext cx="2248836" cy="1494472"/>
      </dsp:txXfrm>
    </dsp:sp>
    <dsp:sp modelId="{878676B2-A422-4760-9AA5-2AF25ACB5124}">
      <dsp:nvSpPr>
        <dsp:cNvPr id="0" name=""/>
        <dsp:cNvSpPr/>
      </dsp:nvSpPr>
      <dsp:spPr>
        <a:xfrm>
          <a:off x="5046572" y="1539623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What effects are we seeing in the short term?</a:t>
          </a:r>
        </a:p>
      </dsp:txBody>
      <dsp:txXfrm>
        <a:off x="5075237" y="1568288"/>
        <a:ext cx="1741739" cy="921349"/>
      </dsp:txXfrm>
    </dsp:sp>
    <dsp:sp modelId="{60F69991-BF59-4475-BEA0-AF22130471E6}">
      <dsp:nvSpPr>
        <dsp:cNvPr id="0" name=""/>
        <dsp:cNvSpPr/>
      </dsp:nvSpPr>
      <dsp:spPr>
        <a:xfrm>
          <a:off x="5066290" y="2624143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Outcome</a:t>
          </a:r>
        </a:p>
      </dsp:txBody>
      <dsp:txXfrm>
        <a:off x="5094955" y="2652808"/>
        <a:ext cx="1741739" cy="921349"/>
      </dsp:txXfrm>
    </dsp:sp>
    <dsp:sp modelId="{96E41DA6-025C-4A13-BF6C-84B3A83C7562}">
      <dsp:nvSpPr>
        <dsp:cNvPr id="0" name=""/>
        <dsp:cNvSpPr/>
      </dsp:nvSpPr>
      <dsp:spPr>
        <a:xfrm>
          <a:off x="5066290" y="3753389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Outcome</a:t>
          </a:r>
        </a:p>
      </dsp:txBody>
      <dsp:txXfrm>
        <a:off x="5094955" y="3782054"/>
        <a:ext cx="1741739" cy="921349"/>
      </dsp:txXfrm>
    </dsp:sp>
    <dsp:sp modelId="{D5F0EC09-5301-4DDB-BCF7-DCF1BE5A9C81}">
      <dsp:nvSpPr>
        <dsp:cNvPr id="0" name=""/>
        <dsp:cNvSpPr/>
      </dsp:nvSpPr>
      <dsp:spPr>
        <a:xfrm>
          <a:off x="7258905" y="0"/>
          <a:ext cx="2248836" cy="49815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GB" sz="2000" kern="1200" dirty="0"/>
            <a:t>Medium term Outcomes</a:t>
          </a:r>
        </a:p>
      </dsp:txBody>
      <dsp:txXfrm>
        <a:off x="7258905" y="0"/>
        <a:ext cx="2248836" cy="1494472"/>
      </dsp:txXfrm>
    </dsp:sp>
    <dsp:sp modelId="{6C79CDCD-CDCF-4196-B289-D150AD6F2F58}">
      <dsp:nvSpPr>
        <dsp:cNvPr id="0" name=""/>
        <dsp:cNvSpPr/>
      </dsp:nvSpPr>
      <dsp:spPr>
        <a:xfrm>
          <a:off x="7483789" y="1494897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What effects are we seeing in the medium term?</a:t>
          </a:r>
        </a:p>
      </dsp:txBody>
      <dsp:txXfrm>
        <a:off x="7512454" y="1523562"/>
        <a:ext cx="1741739" cy="921349"/>
      </dsp:txXfrm>
    </dsp:sp>
    <dsp:sp modelId="{2E4F80DE-384E-4ACA-97F2-061B1F3246BB}">
      <dsp:nvSpPr>
        <dsp:cNvPr id="0" name=""/>
        <dsp:cNvSpPr/>
      </dsp:nvSpPr>
      <dsp:spPr>
        <a:xfrm>
          <a:off x="7483789" y="2624143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Outcome</a:t>
          </a:r>
        </a:p>
      </dsp:txBody>
      <dsp:txXfrm>
        <a:off x="7512454" y="2652808"/>
        <a:ext cx="1741739" cy="921349"/>
      </dsp:txXfrm>
    </dsp:sp>
    <dsp:sp modelId="{25F24C58-2EC3-4078-8F5E-09058BB67971}">
      <dsp:nvSpPr>
        <dsp:cNvPr id="0" name=""/>
        <dsp:cNvSpPr/>
      </dsp:nvSpPr>
      <dsp:spPr>
        <a:xfrm>
          <a:off x="7483789" y="3753389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Outcome</a:t>
          </a:r>
        </a:p>
      </dsp:txBody>
      <dsp:txXfrm>
        <a:off x="7512454" y="3782054"/>
        <a:ext cx="1741739" cy="921349"/>
      </dsp:txXfrm>
    </dsp:sp>
    <dsp:sp modelId="{AF3DD2F9-8232-44FF-95A3-ED89E94B1673}">
      <dsp:nvSpPr>
        <dsp:cNvPr id="0" name=""/>
        <dsp:cNvSpPr/>
      </dsp:nvSpPr>
      <dsp:spPr>
        <a:xfrm>
          <a:off x="9676405" y="0"/>
          <a:ext cx="2248836" cy="49815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Impact</a:t>
          </a:r>
        </a:p>
      </dsp:txBody>
      <dsp:txXfrm>
        <a:off x="9676405" y="0"/>
        <a:ext cx="2248836" cy="1494472"/>
      </dsp:txXfrm>
    </dsp:sp>
    <dsp:sp modelId="{C70557C6-FFB2-4D45-A0D4-41D3E7880210}">
      <dsp:nvSpPr>
        <dsp:cNvPr id="0" name=""/>
        <dsp:cNvSpPr/>
      </dsp:nvSpPr>
      <dsp:spPr>
        <a:xfrm>
          <a:off x="9901288" y="1494897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What is our long term impact on clients?</a:t>
          </a:r>
        </a:p>
      </dsp:txBody>
      <dsp:txXfrm>
        <a:off x="9929953" y="1523562"/>
        <a:ext cx="1741739" cy="921349"/>
      </dsp:txXfrm>
    </dsp:sp>
    <dsp:sp modelId="{D944B530-6AA6-419E-8ECC-270207AA4EF3}">
      <dsp:nvSpPr>
        <dsp:cNvPr id="0" name=""/>
        <dsp:cNvSpPr/>
      </dsp:nvSpPr>
      <dsp:spPr>
        <a:xfrm>
          <a:off x="9901288" y="2624143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What is our long term impact on families?</a:t>
          </a:r>
        </a:p>
      </dsp:txBody>
      <dsp:txXfrm>
        <a:off x="9929953" y="2652808"/>
        <a:ext cx="1741739" cy="921349"/>
      </dsp:txXfrm>
    </dsp:sp>
    <dsp:sp modelId="{BA6005F7-8FF1-4CB7-A0D1-CA2269A11DD6}">
      <dsp:nvSpPr>
        <dsp:cNvPr id="0" name=""/>
        <dsp:cNvSpPr/>
      </dsp:nvSpPr>
      <dsp:spPr>
        <a:xfrm>
          <a:off x="9901288" y="3753389"/>
          <a:ext cx="1799069" cy="978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What is our long term impact on the community?</a:t>
          </a:r>
        </a:p>
      </dsp:txBody>
      <dsp:txXfrm>
        <a:off x="9929953" y="3782054"/>
        <a:ext cx="1741739" cy="9213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9440-E8D2-4E8A-8739-03B9BCBA29A2}">
      <dsp:nvSpPr>
        <dsp:cNvPr id="0" name=""/>
        <dsp:cNvSpPr/>
      </dsp:nvSpPr>
      <dsp:spPr>
        <a:xfrm>
          <a:off x="4343" y="824"/>
          <a:ext cx="2612021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Assumption</a:t>
          </a:r>
        </a:p>
      </dsp:txBody>
      <dsp:txXfrm>
        <a:off x="4343" y="824"/>
        <a:ext cx="2612021" cy="432000"/>
      </dsp:txXfrm>
    </dsp:sp>
    <dsp:sp modelId="{CFD7E2D2-6A6F-44E7-B8FD-6FB12085FF56}">
      <dsp:nvSpPr>
        <dsp:cNvPr id="0" name=""/>
        <dsp:cNvSpPr/>
      </dsp:nvSpPr>
      <dsp:spPr>
        <a:xfrm>
          <a:off x="4343" y="432824"/>
          <a:ext cx="2612021" cy="782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Assertion that underlies the plan</a:t>
          </a:r>
        </a:p>
      </dsp:txBody>
      <dsp:txXfrm>
        <a:off x="4343" y="432824"/>
        <a:ext cx="2612021" cy="782325"/>
      </dsp:txXfrm>
    </dsp:sp>
    <dsp:sp modelId="{80094A94-719D-45AB-A5C9-929E381A1503}">
      <dsp:nvSpPr>
        <dsp:cNvPr id="0" name=""/>
        <dsp:cNvSpPr/>
      </dsp:nvSpPr>
      <dsp:spPr>
        <a:xfrm>
          <a:off x="2982048" y="824"/>
          <a:ext cx="2612021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Assumption</a:t>
          </a:r>
        </a:p>
      </dsp:txBody>
      <dsp:txXfrm>
        <a:off x="2982048" y="824"/>
        <a:ext cx="2612021" cy="432000"/>
      </dsp:txXfrm>
    </dsp:sp>
    <dsp:sp modelId="{E1A373AF-7198-4494-88C7-42B6E44D5C85}">
      <dsp:nvSpPr>
        <dsp:cNvPr id="0" name=""/>
        <dsp:cNvSpPr/>
      </dsp:nvSpPr>
      <dsp:spPr>
        <a:xfrm>
          <a:off x="2982048" y="432824"/>
          <a:ext cx="2612021" cy="782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2982048" y="432824"/>
        <a:ext cx="2612021" cy="782325"/>
      </dsp:txXfrm>
    </dsp:sp>
    <dsp:sp modelId="{783821E1-47C2-4A85-9786-9EA18B227BE2}">
      <dsp:nvSpPr>
        <dsp:cNvPr id="0" name=""/>
        <dsp:cNvSpPr/>
      </dsp:nvSpPr>
      <dsp:spPr>
        <a:xfrm>
          <a:off x="5959753" y="824"/>
          <a:ext cx="2612021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Assumption</a:t>
          </a:r>
        </a:p>
      </dsp:txBody>
      <dsp:txXfrm>
        <a:off x="5959753" y="824"/>
        <a:ext cx="2612021" cy="432000"/>
      </dsp:txXfrm>
    </dsp:sp>
    <dsp:sp modelId="{D965D6F0-968E-4D9C-8E20-97AEA8579F2C}">
      <dsp:nvSpPr>
        <dsp:cNvPr id="0" name=""/>
        <dsp:cNvSpPr/>
      </dsp:nvSpPr>
      <dsp:spPr>
        <a:xfrm>
          <a:off x="5959753" y="432824"/>
          <a:ext cx="2612021" cy="782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5959753" y="432824"/>
        <a:ext cx="2612021" cy="782325"/>
      </dsp:txXfrm>
    </dsp:sp>
    <dsp:sp modelId="{9462326E-7BA1-4ED3-9336-7DD38FF4EF27}">
      <dsp:nvSpPr>
        <dsp:cNvPr id="0" name=""/>
        <dsp:cNvSpPr/>
      </dsp:nvSpPr>
      <dsp:spPr>
        <a:xfrm>
          <a:off x="8937458" y="824"/>
          <a:ext cx="2612021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Assumption</a:t>
          </a:r>
        </a:p>
      </dsp:txBody>
      <dsp:txXfrm>
        <a:off x="8937458" y="824"/>
        <a:ext cx="2612021" cy="432000"/>
      </dsp:txXfrm>
    </dsp:sp>
    <dsp:sp modelId="{CAEA4C42-50A0-4949-835B-05DA24CB0E03}">
      <dsp:nvSpPr>
        <dsp:cNvPr id="0" name=""/>
        <dsp:cNvSpPr/>
      </dsp:nvSpPr>
      <dsp:spPr>
        <a:xfrm>
          <a:off x="8937458" y="432824"/>
          <a:ext cx="2612021" cy="782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8937458" y="432824"/>
        <a:ext cx="2612021" cy="782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5B93-DE51-4956-B371-B4758AE53153}">
      <dsp:nvSpPr>
        <dsp:cNvPr id="0" name=""/>
        <dsp:cNvSpPr/>
      </dsp:nvSpPr>
      <dsp:spPr>
        <a:xfrm>
          <a:off x="0" y="0"/>
          <a:ext cx="5584892" cy="5667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What we do</a:t>
          </a:r>
        </a:p>
      </dsp:txBody>
      <dsp:txXfrm>
        <a:off x="283393" y="0"/>
        <a:ext cx="5018106" cy="566786"/>
      </dsp:txXfrm>
    </dsp:sp>
    <dsp:sp modelId="{C07FEC28-5A9B-41B3-8B89-023B1957C993}">
      <dsp:nvSpPr>
        <dsp:cNvPr id="0" name=""/>
        <dsp:cNvSpPr/>
      </dsp:nvSpPr>
      <dsp:spPr>
        <a:xfrm>
          <a:off x="4682178" y="0"/>
          <a:ext cx="1069071" cy="56678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965571" y="0"/>
        <a:ext cx="502285" cy="566786"/>
      </dsp:txXfrm>
    </dsp:sp>
    <dsp:sp modelId="{3E6B9000-E9B7-4AF0-913B-28963F7AF1D0}">
      <dsp:nvSpPr>
        <dsp:cNvPr id="0" name=""/>
        <dsp:cNvSpPr/>
      </dsp:nvSpPr>
      <dsp:spPr>
        <a:xfrm>
          <a:off x="5067176" y="0"/>
          <a:ext cx="7023148" cy="5667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What we want to achieve</a:t>
          </a:r>
        </a:p>
      </dsp:txBody>
      <dsp:txXfrm>
        <a:off x="5350569" y="0"/>
        <a:ext cx="6456362" cy="56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392" y="2457418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47A5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rgbClr val="751D59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78" y="6381260"/>
            <a:ext cx="2743200" cy="365125"/>
          </a:xfrm>
        </p:spPr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E88F7-0B78-4D03-A2C1-1FF6A48FC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8" y="644287"/>
            <a:ext cx="3183198" cy="3143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9209" y="5211951"/>
            <a:ext cx="671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AA61A"/>
                </a:solidFill>
              </a:rPr>
              <a:t>Discover. LEARN. ANALYSE. SHAPE. REPEAT</a:t>
            </a:r>
            <a:endParaRPr lang="en-GB" sz="2400" dirty="0">
              <a:solidFill>
                <a:srgbClr val="FAA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148E-6CCC-4714-B7C4-4FEF9115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6F24-758A-49D7-BAFA-60CE4BA7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28AC-9154-496D-8220-5BAF641F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1CA1-ABFB-462B-9F53-4BF50E7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FB3E-93FD-4028-9848-172D254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B878-D2B2-4EFE-845A-057AD5D4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A56E-8283-4C88-A9F0-9A2AF6B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CC7B-FFD3-4715-883C-B5EB1CF0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7911-E98D-4D09-9E44-B712A77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AF81-67DD-40AC-844C-74740C9C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DBE-8BFE-41E3-BD7D-99D06A5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CA96-CD18-41ED-B741-F5FB7AFB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FA976-814A-4C08-8021-43B1AE8E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38E7-9401-43AA-8B4D-E998B9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BBEC-84DA-45FE-B7BA-AB1C867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E8F3-D80A-4E70-BD5A-17C9656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F03A5-02B1-46E2-8B08-291F2E55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50B3-004C-4022-8396-5576258D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6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751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336" y="2215831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FAA6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rgbClr val="F8F8F8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B8E8-53FB-49A2-90CF-AC98B82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6D3-5FA4-45DD-971C-EF9B8E56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9BC7-BCAF-49A8-9F4E-EADD4114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61AE-5984-47BB-B7E1-8903986B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B09-2049-4307-8B97-DA53A8F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1228DC-52A7-44A6-A1D9-BC10B25B5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136525"/>
            <a:ext cx="1757122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707-9647-48B8-82D1-59D5D94D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CFFE-C221-4424-9098-240B8786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EC9A-365D-4E2A-9792-E67F6057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C0FE-C464-4425-8806-AC7868DC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6704-8E28-4E6B-9850-2E28B591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9B4C-85E7-4262-A6CD-99DB55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3551-2779-4B63-A619-B8C03AD97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A7E-7300-4D3C-8CC9-1762D16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014A-2241-4D22-83B0-5F71301C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3412B-BA16-40FE-A7BC-6AF1F0BD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BD0-A52D-4884-8D27-C0F0E55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BB0C-C88C-4940-8E3F-1535AA3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D77-96A5-40E9-9561-1E6BE5CD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A82E-43C9-426E-9095-A2E1748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BD61-99F8-4727-ACA0-23551CA7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496E-B405-45F2-B632-687E0DDE1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BC3D1-696B-40EA-99F2-7425857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E5EB-4979-4FE7-AE83-DD29C75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D79F-016C-440A-9D0C-FE3B10B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7D7-A95C-47F6-89A8-0C669D22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6800-DB38-4F70-8820-2F022A9C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5E3F8-D48C-422A-9966-6052A83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CD6A-1D06-46E7-8D17-EBA070C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F5B4-E916-4018-92CA-8319E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761E-45A6-446D-90FA-0A1372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502C-3A92-4AE4-9D42-A40B80C7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BA4F-D996-4FD1-A946-9014DC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D6B-8B92-49CC-9EC6-ED0AD70F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E424-026A-4EA6-A635-1D278DA3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E4B8-4C23-468C-8760-77CACD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D077-6F97-4375-9B8E-1EBD2C43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F451-C043-443A-A9BB-0A99CA1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2365-F426-4070-B1E7-08A29356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A0BD-3734-42F6-800E-6028201B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8044-CB90-4028-9098-3ACF23CE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D028-4A17-4473-BB4C-AA314B5F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7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5EA9-7BA8-465A-866F-5947F08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2336" y="6381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3038D-588A-43D5-98FB-8B2D81ABC5E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5394" r="11385" b="9319"/>
          <a:stretch/>
        </p:blipFill>
        <p:spPr>
          <a:xfrm>
            <a:off x="10613136" y="5771463"/>
            <a:ext cx="882396" cy="81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0" y="5940472"/>
            <a:ext cx="9929092" cy="6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7A5A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CD3D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-168696" y="13776"/>
            <a:ext cx="12864752" cy="68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8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6D95-68B0-462D-83C5-92AAF82C7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392" y="1755455"/>
            <a:ext cx="7820244" cy="1675956"/>
          </a:xfrm>
        </p:spPr>
        <p:txBody>
          <a:bodyPr/>
          <a:lstStyle/>
          <a:p>
            <a:r>
              <a:rPr lang="en-GB" dirty="0"/>
              <a:t>Theory of Change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0747D-7064-450E-B5BB-54245B42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5" y="4133374"/>
            <a:ext cx="7231519" cy="46605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Define your goals and map the preconditions to meet them</a:t>
            </a:r>
          </a:p>
        </p:txBody>
      </p:sp>
    </p:spTree>
    <p:extLst>
      <p:ext uri="{BB962C8B-B14F-4D97-AF65-F5344CB8AC3E}">
        <p14:creationId xmlns:p14="http://schemas.microsoft.com/office/powerpoint/2010/main" val="33619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88FF-F16C-4924-871E-24F664DC752F}"/>
              </a:ext>
            </a:extLst>
          </p:cNvPr>
          <p:cNvSpPr txBox="1">
            <a:spLocks/>
          </p:cNvSpPr>
          <p:nvPr/>
        </p:nvSpPr>
        <p:spPr>
          <a:xfrm>
            <a:off x="763556" y="679842"/>
            <a:ext cx="104676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Building an outcomes measurement strategy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CF49FD4-2079-49C7-8B4D-31CF4CC79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196918"/>
              </p:ext>
            </p:extLst>
          </p:nvPr>
        </p:nvGraphicFramePr>
        <p:xfrm>
          <a:off x="862165" y="2000315"/>
          <a:ext cx="10467670" cy="207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CB3B0E2-2E7E-4F06-9C26-416146698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5" y="4142600"/>
            <a:ext cx="878473" cy="88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48CB7-F03B-4754-9EA5-472B43A3BE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28" y="3966773"/>
            <a:ext cx="992649" cy="99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9D836-BDC9-4EF4-A860-57708DD3F1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16" y="3927763"/>
            <a:ext cx="1156847" cy="116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DF36F-668F-41F1-A8C0-E7574B91CE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12" y="3972839"/>
            <a:ext cx="1067106" cy="1071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72194-5DBB-47F5-AC2D-DE8FC35AC6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49" y="4015689"/>
            <a:ext cx="981796" cy="9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7CC77-A1F5-4163-82B8-FAFB1F969386}"/>
              </a:ext>
            </a:extLst>
          </p:cNvPr>
          <p:cNvSpPr/>
          <p:nvPr/>
        </p:nvSpPr>
        <p:spPr>
          <a:xfrm>
            <a:off x="209550" y="5551714"/>
            <a:ext cx="11584344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C31A7-8B0A-4972-BCDF-DD6BAF57D5B9}"/>
              </a:ext>
            </a:extLst>
          </p:cNvPr>
          <p:cNvSpPr txBox="1">
            <a:spLocks/>
          </p:cNvSpPr>
          <p:nvPr/>
        </p:nvSpPr>
        <p:spPr>
          <a:xfrm>
            <a:off x="0" y="-10910"/>
            <a:ext cx="12192000" cy="4234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Example Theory of Change for </a:t>
            </a:r>
            <a:r>
              <a:rPr lang="en-GB" sz="2400" dirty="0" smtClean="0"/>
              <a:t>a </a:t>
            </a:r>
            <a:r>
              <a:rPr lang="en-GB" sz="2400" dirty="0"/>
              <a:t>charity helping young people </a:t>
            </a:r>
            <a:r>
              <a:rPr lang="en-GB" sz="2400" dirty="0" smtClean="0"/>
              <a:t>into work</a:t>
            </a:r>
            <a:endParaRPr lang="en-GB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85C9CC-5FDD-4B56-BD09-B0C93662A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38583"/>
              </p:ext>
            </p:extLst>
          </p:nvPr>
        </p:nvGraphicFramePr>
        <p:xfrm>
          <a:off x="209550" y="386080"/>
          <a:ext cx="11891009" cy="505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A28E71-A977-4FEF-9785-76E47E885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031977"/>
              </p:ext>
            </p:extLst>
          </p:nvPr>
        </p:nvGraphicFramePr>
        <p:xfrm>
          <a:off x="373601" y="5472481"/>
          <a:ext cx="11553824" cy="138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D07C88-65B9-4A1B-A48F-B4DEC7ABF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09099"/>
              </p:ext>
            </p:extLst>
          </p:nvPr>
        </p:nvGraphicFramePr>
        <p:xfrm>
          <a:off x="91441" y="386080"/>
          <a:ext cx="11992925" cy="56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591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798579-39B2-48E8-B0ED-BD9B56F8D1A9}"/>
              </a:ext>
            </a:extLst>
          </p:cNvPr>
          <p:cNvSpPr/>
          <p:nvPr/>
        </p:nvSpPr>
        <p:spPr>
          <a:xfrm>
            <a:off x="245705" y="5523722"/>
            <a:ext cx="11816119" cy="130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1CEC7-FA85-4C27-BCDA-50FF2BE49A3C}"/>
              </a:ext>
            </a:extLst>
          </p:cNvPr>
          <p:cNvSpPr txBox="1">
            <a:spLocks/>
          </p:cNvSpPr>
          <p:nvPr/>
        </p:nvSpPr>
        <p:spPr>
          <a:xfrm>
            <a:off x="321310" y="33707"/>
            <a:ext cx="10306050" cy="42349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Template for Theory of Change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6ED547-7069-48EA-A0CA-919E80CDF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769774"/>
              </p:ext>
            </p:extLst>
          </p:nvPr>
        </p:nvGraphicFramePr>
        <p:xfrm>
          <a:off x="130175" y="457201"/>
          <a:ext cx="11931650" cy="498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E69AFA-6E50-411B-8947-84D2B5F87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802772"/>
              </p:ext>
            </p:extLst>
          </p:nvPr>
        </p:nvGraphicFramePr>
        <p:xfrm>
          <a:off x="361950" y="5589658"/>
          <a:ext cx="11553824" cy="121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042205-FEA2-4F83-9C3E-39C336FED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531568"/>
              </p:ext>
            </p:extLst>
          </p:nvPr>
        </p:nvGraphicFramePr>
        <p:xfrm>
          <a:off x="50799" y="457201"/>
          <a:ext cx="12090402" cy="56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325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tawise London presentation">
  <a:themeElements>
    <a:clrScheme name="Datwise London main">
      <a:dk1>
        <a:sysClr val="windowText" lastClr="000000"/>
      </a:dk1>
      <a:lt1>
        <a:sysClr val="window" lastClr="FFFFFF"/>
      </a:lt1>
      <a:dk2>
        <a:srgbClr val="193862"/>
      </a:dk2>
      <a:lt2>
        <a:srgbClr val="E7E6E6"/>
      </a:lt2>
      <a:accent1>
        <a:srgbClr val="47A5AE"/>
      </a:accent1>
      <a:accent2>
        <a:srgbClr val="751D59"/>
      </a:accent2>
      <a:accent3>
        <a:srgbClr val="FAA61A"/>
      </a:accent3>
      <a:accent4>
        <a:srgbClr val="A1CD3D"/>
      </a:accent4>
      <a:accent5>
        <a:srgbClr val="00AEEF"/>
      </a:accent5>
      <a:accent6>
        <a:srgbClr val="193862"/>
      </a:accent6>
      <a:hlink>
        <a:srgbClr val="00AEEF"/>
      </a:hlink>
      <a:folHlink>
        <a:srgbClr val="00AEEF"/>
      </a:folHlink>
    </a:clrScheme>
    <a:fontScheme name="Datawise London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wise London presentation template main" id="{CC55ED90-3E70-4C94-AA84-8034D7EBEB12}" vid="{2FB7A6BA-4209-46A9-BDE0-8CB759406834}"/>
    </a:ext>
  </a:extLst>
</a:theme>
</file>

<file path=ppt/theme/theme2.xml><?xml version="1.0" encoding="utf-8"?>
<a:theme xmlns:a="http://schemas.openxmlformats.org/drawingml/2006/main" name="GLA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906A427186B439773B4D9E1655C2E" ma:contentTypeVersion="12" ma:contentTypeDescription="Create a new document." ma:contentTypeScope="" ma:versionID="1f897c74431b90bc4a32302286a1fef6">
  <xsd:schema xmlns:xsd="http://www.w3.org/2001/XMLSchema" xmlns:xs="http://www.w3.org/2001/XMLSchema" xmlns:p="http://schemas.microsoft.com/office/2006/metadata/properties" xmlns:ns2="79a8554f-7dcb-4f93-b42c-e7b989cb63d1" xmlns:ns3="99d8ffb4-c420-443b-856c-2bf7950cc7d5" targetNamespace="http://schemas.microsoft.com/office/2006/metadata/properties" ma:root="true" ma:fieldsID="338b1478bbbdef4324cc7a44dc4a4963" ns2:_="" ns3:_="">
    <xsd:import namespace="79a8554f-7dcb-4f93-b42c-e7b989cb63d1"/>
    <xsd:import namespace="99d8ffb4-c420-443b-856c-2bf7950cc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8554f-7dcb-4f93-b42c-e7b989cb6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8ffb4-c420-443b-856c-2bf7950c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4F931C-A33B-40C7-BEB3-A6E042782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26645-F662-4967-9C5B-E01A52654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8554f-7dcb-4f93-b42c-e7b989cb63d1"/>
    <ds:schemaRef ds:uri="99d8ffb4-c420-443b-856c-2bf7950cc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22DDF4-9597-4116-99A5-E1C2AB66AA2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9a8554f-7dcb-4f93-b42c-e7b989cb63d1"/>
    <ds:schemaRef ds:uri="http://schemas.microsoft.com/office/infopath/2007/PartnerControls"/>
    <ds:schemaRef ds:uri="http://purl.org/dc/elements/1.1/"/>
    <ds:schemaRef ds:uri="99d8ffb4-c420-443b-856c-2bf7950cc7d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20954</TotalTime>
  <Words>295</Words>
  <Application>Microsoft Office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Ebrima</vt:lpstr>
      <vt:lpstr>Geneva</vt:lpstr>
      <vt:lpstr>Helvetica</vt:lpstr>
      <vt:lpstr>Poppins</vt:lpstr>
      <vt:lpstr>Poppins Medium</vt:lpstr>
      <vt:lpstr>Poppins SemiBold</vt:lpstr>
      <vt:lpstr>Wingdings</vt:lpstr>
      <vt:lpstr>Datawise London presentation</vt:lpstr>
      <vt:lpstr>GLA_ppt_template_white_CH_title</vt:lpstr>
      <vt:lpstr>Theory of Change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implement a new database A step by step guide &amp; associated tool kit</dc:title>
  <dc:creator>Alice Linell</dc:creator>
  <cp:lastModifiedBy>Kate White</cp:lastModifiedBy>
  <cp:revision>3</cp:revision>
  <dcterms:created xsi:type="dcterms:W3CDTF">2020-06-29T12:10:57Z</dcterms:created>
  <dcterms:modified xsi:type="dcterms:W3CDTF">2021-01-29T08:46:10Z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0x010100E60906A427186B439773B4D9E1655C2E</vt:lpwstr>
  </property>
</Properties>
</file>